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E07"/>
    <a:srgbClr val="B48900"/>
    <a:srgbClr val="63E4E7"/>
    <a:srgbClr val="F8F8F8"/>
    <a:srgbClr val="CC9B00"/>
    <a:srgbClr val="F79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7" autoAdjust="0"/>
  </p:normalViewPr>
  <p:slideViewPr>
    <p:cSldViewPr>
      <p:cViewPr>
        <p:scale>
          <a:sx n="65" d="100"/>
          <a:sy n="65" d="100"/>
        </p:scale>
        <p:origin x="-97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A931A5-8B7E-4BD7-BDDC-F424C1AEF182}" type="datetimeFigureOut">
              <a:rPr lang="id-ID" smtClean="0"/>
              <a:t>15/11/2013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76B35F-9E6F-40E4-9C2D-17D8376EE4F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07247"/>
            <a:ext cx="7772400" cy="1470025"/>
          </a:xfrm>
        </p:spPr>
        <p:txBody>
          <a:bodyPr/>
          <a:lstStyle/>
          <a:p>
            <a:r>
              <a:rPr lang="id-ID" b="1" dirty="0" smtClean="0">
                <a:solidFill>
                  <a:srgbClr val="00B050"/>
                </a:solidFill>
                <a:latin typeface="Comic Sans MS" pitchFamily="66" charset="0"/>
              </a:rPr>
              <a:t>LOADING</a:t>
            </a:r>
            <a:br>
              <a:rPr lang="id-ID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id-ID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id-ID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004048" y="4797152"/>
            <a:ext cx="432048" cy="288032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Heart 4"/>
          <p:cNvSpPr/>
          <p:nvPr/>
        </p:nvSpPr>
        <p:spPr>
          <a:xfrm>
            <a:off x="5580112" y="4797152"/>
            <a:ext cx="432048" cy="288032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eart 5"/>
          <p:cNvSpPr/>
          <p:nvPr/>
        </p:nvSpPr>
        <p:spPr>
          <a:xfrm>
            <a:off x="6084168" y="4797152"/>
            <a:ext cx="432048" cy="288032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115616" y="1916832"/>
            <a:ext cx="7632848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Comic Sans MS" pitchFamily="66" charset="0"/>
              </a:rPr>
              <a:t>The Process of Rain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2160" y="836712"/>
            <a:ext cx="3168352" cy="576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Comic Sans MS" pitchFamily="66" charset="0"/>
              </a:rPr>
              <a:t>Marlen Angela_942013142</a:t>
            </a:r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39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prism isInverted="1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3" grpId="0" build="allAtOnce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-15004" y="2910625"/>
            <a:ext cx="9195516" cy="2009105"/>
          </a:xfrm>
          <a:custGeom>
            <a:avLst/>
            <a:gdLst>
              <a:gd name="connsiteX0" fmla="*/ 12879 w 9195516"/>
              <a:gd name="connsiteY0" fmla="*/ 321972 h 2009105"/>
              <a:gd name="connsiteX1" fmla="*/ 90152 w 9195516"/>
              <a:gd name="connsiteY1" fmla="*/ 321972 h 2009105"/>
              <a:gd name="connsiteX2" fmla="*/ 476518 w 9195516"/>
              <a:gd name="connsiteY2" fmla="*/ 51516 h 2009105"/>
              <a:gd name="connsiteX3" fmla="*/ 772733 w 9195516"/>
              <a:gd name="connsiteY3" fmla="*/ 0 h 2009105"/>
              <a:gd name="connsiteX4" fmla="*/ 1223493 w 9195516"/>
              <a:gd name="connsiteY4" fmla="*/ 476519 h 2009105"/>
              <a:gd name="connsiteX5" fmla="*/ 1751527 w 9195516"/>
              <a:gd name="connsiteY5" fmla="*/ 643944 h 2009105"/>
              <a:gd name="connsiteX6" fmla="*/ 2060620 w 9195516"/>
              <a:gd name="connsiteY6" fmla="*/ 862885 h 2009105"/>
              <a:gd name="connsiteX7" fmla="*/ 2331076 w 9195516"/>
              <a:gd name="connsiteY7" fmla="*/ 1094705 h 2009105"/>
              <a:gd name="connsiteX8" fmla="*/ 2691685 w 9195516"/>
              <a:gd name="connsiteY8" fmla="*/ 1249251 h 2009105"/>
              <a:gd name="connsiteX9" fmla="*/ 3876541 w 9195516"/>
              <a:gd name="connsiteY9" fmla="*/ 1287888 h 2009105"/>
              <a:gd name="connsiteX10" fmla="*/ 4327302 w 9195516"/>
              <a:gd name="connsiteY10" fmla="*/ 1403798 h 2009105"/>
              <a:gd name="connsiteX11" fmla="*/ 4752304 w 9195516"/>
              <a:gd name="connsiteY11" fmla="*/ 1429555 h 2009105"/>
              <a:gd name="connsiteX12" fmla="*/ 4971245 w 9195516"/>
              <a:gd name="connsiteY12" fmla="*/ 1416676 h 2009105"/>
              <a:gd name="connsiteX13" fmla="*/ 5344733 w 9195516"/>
              <a:gd name="connsiteY13" fmla="*/ 1493950 h 2009105"/>
              <a:gd name="connsiteX14" fmla="*/ 5756856 w 9195516"/>
              <a:gd name="connsiteY14" fmla="*/ 1545465 h 2009105"/>
              <a:gd name="connsiteX15" fmla="*/ 5924282 w 9195516"/>
              <a:gd name="connsiteY15" fmla="*/ 1635617 h 2009105"/>
              <a:gd name="connsiteX16" fmla="*/ 6465194 w 9195516"/>
              <a:gd name="connsiteY16" fmla="*/ 1622738 h 2009105"/>
              <a:gd name="connsiteX17" fmla="*/ 6761409 w 9195516"/>
              <a:gd name="connsiteY17" fmla="*/ 1571223 h 2009105"/>
              <a:gd name="connsiteX18" fmla="*/ 7199290 w 9195516"/>
              <a:gd name="connsiteY18" fmla="*/ 1596981 h 2009105"/>
              <a:gd name="connsiteX19" fmla="*/ 7740203 w 9195516"/>
              <a:gd name="connsiteY19" fmla="*/ 1622738 h 2009105"/>
              <a:gd name="connsiteX20" fmla="*/ 8165206 w 9195516"/>
              <a:gd name="connsiteY20" fmla="*/ 1545465 h 2009105"/>
              <a:gd name="connsiteX21" fmla="*/ 8461420 w 9195516"/>
              <a:gd name="connsiteY21" fmla="*/ 1506829 h 2009105"/>
              <a:gd name="connsiteX22" fmla="*/ 8693240 w 9195516"/>
              <a:gd name="connsiteY22" fmla="*/ 1532586 h 2009105"/>
              <a:gd name="connsiteX23" fmla="*/ 9053848 w 9195516"/>
              <a:gd name="connsiteY23" fmla="*/ 1609860 h 2009105"/>
              <a:gd name="connsiteX24" fmla="*/ 9195516 w 9195516"/>
              <a:gd name="connsiteY24" fmla="*/ 1622738 h 2009105"/>
              <a:gd name="connsiteX25" fmla="*/ 8770513 w 9195516"/>
              <a:gd name="connsiteY25" fmla="*/ 1700012 h 2009105"/>
              <a:gd name="connsiteX26" fmla="*/ 8384147 w 9195516"/>
              <a:gd name="connsiteY26" fmla="*/ 1648496 h 2009105"/>
              <a:gd name="connsiteX27" fmla="*/ 8255358 w 9195516"/>
              <a:gd name="connsiteY27" fmla="*/ 1609860 h 2009105"/>
              <a:gd name="connsiteX28" fmla="*/ 7868992 w 9195516"/>
              <a:gd name="connsiteY28" fmla="*/ 1700012 h 2009105"/>
              <a:gd name="connsiteX29" fmla="*/ 7598535 w 9195516"/>
              <a:gd name="connsiteY29" fmla="*/ 1712890 h 2009105"/>
              <a:gd name="connsiteX30" fmla="*/ 7443989 w 9195516"/>
              <a:gd name="connsiteY30" fmla="*/ 1712890 h 2009105"/>
              <a:gd name="connsiteX31" fmla="*/ 7160654 w 9195516"/>
              <a:gd name="connsiteY31" fmla="*/ 1738648 h 2009105"/>
              <a:gd name="connsiteX32" fmla="*/ 6851561 w 9195516"/>
              <a:gd name="connsiteY32" fmla="*/ 1841679 h 2009105"/>
              <a:gd name="connsiteX33" fmla="*/ 6645499 w 9195516"/>
              <a:gd name="connsiteY33" fmla="*/ 1918952 h 2009105"/>
              <a:gd name="connsiteX34" fmla="*/ 6323527 w 9195516"/>
              <a:gd name="connsiteY34" fmla="*/ 1983347 h 2009105"/>
              <a:gd name="connsiteX35" fmla="*/ 5898524 w 9195516"/>
              <a:gd name="connsiteY35" fmla="*/ 2009105 h 2009105"/>
              <a:gd name="connsiteX36" fmla="*/ 5550794 w 9195516"/>
              <a:gd name="connsiteY36" fmla="*/ 1970468 h 2009105"/>
              <a:gd name="connsiteX37" fmla="*/ 5177307 w 9195516"/>
              <a:gd name="connsiteY37" fmla="*/ 1790164 h 2009105"/>
              <a:gd name="connsiteX38" fmla="*/ 4881093 w 9195516"/>
              <a:gd name="connsiteY38" fmla="*/ 1751527 h 2009105"/>
              <a:gd name="connsiteX39" fmla="*/ 4121240 w 9195516"/>
              <a:gd name="connsiteY39" fmla="*/ 1738648 h 2009105"/>
              <a:gd name="connsiteX40" fmla="*/ 3915178 w 9195516"/>
              <a:gd name="connsiteY40" fmla="*/ 1725769 h 2009105"/>
              <a:gd name="connsiteX41" fmla="*/ 3786389 w 9195516"/>
              <a:gd name="connsiteY41" fmla="*/ 1725769 h 2009105"/>
              <a:gd name="connsiteX42" fmla="*/ 3747752 w 9195516"/>
              <a:gd name="connsiteY42" fmla="*/ 1687133 h 2009105"/>
              <a:gd name="connsiteX43" fmla="*/ 3670479 w 9195516"/>
              <a:gd name="connsiteY43" fmla="*/ 1661375 h 2009105"/>
              <a:gd name="connsiteX44" fmla="*/ 3567448 w 9195516"/>
              <a:gd name="connsiteY44" fmla="*/ 1700012 h 2009105"/>
              <a:gd name="connsiteX45" fmla="*/ 3490175 w 9195516"/>
              <a:gd name="connsiteY45" fmla="*/ 1738648 h 2009105"/>
              <a:gd name="connsiteX46" fmla="*/ 3258355 w 9195516"/>
              <a:gd name="connsiteY46" fmla="*/ 1712890 h 2009105"/>
              <a:gd name="connsiteX47" fmla="*/ 3142445 w 9195516"/>
              <a:gd name="connsiteY47" fmla="*/ 1700012 h 2009105"/>
              <a:gd name="connsiteX48" fmla="*/ 3052293 w 9195516"/>
              <a:gd name="connsiteY48" fmla="*/ 1751527 h 2009105"/>
              <a:gd name="connsiteX49" fmla="*/ 3103809 w 9195516"/>
              <a:gd name="connsiteY49" fmla="*/ 1790164 h 2009105"/>
              <a:gd name="connsiteX50" fmla="*/ 3039414 w 9195516"/>
              <a:gd name="connsiteY50" fmla="*/ 1854558 h 2009105"/>
              <a:gd name="connsiteX51" fmla="*/ 2910625 w 9195516"/>
              <a:gd name="connsiteY51" fmla="*/ 1803043 h 2009105"/>
              <a:gd name="connsiteX52" fmla="*/ 2833352 w 9195516"/>
              <a:gd name="connsiteY52" fmla="*/ 1803043 h 2009105"/>
              <a:gd name="connsiteX53" fmla="*/ 2717442 w 9195516"/>
              <a:gd name="connsiteY53" fmla="*/ 1790164 h 2009105"/>
              <a:gd name="connsiteX54" fmla="*/ 2601533 w 9195516"/>
              <a:gd name="connsiteY54" fmla="*/ 1790164 h 2009105"/>
              <a:gd name="connsiteX55" fmla="*/ 2382592 w 9195516"/>
              <a:gd name="connsiteY55" fmla="*/ 1790164 h 2009105"/>
              <a:gd name="connsiteX56" fmla="*/ 2266682 w 9195516"/>
              <a:gd name="connsiteY56" fmla="*/ 1803043 h 2009105"/>
              <a:gd name="connsiteX57" fmla="*/ 2163651 w 9195516"/>
              <a:gd name="connsiteY57" fmla="*/ 1815921 h 2009105"/>
              <a:gd name="connsiteX58" fmla="*/ 2099256 w 9195516"/>
              <a:gd name="connsiteY58" fmla="*/ 1918952 h 2009105"/>
              <a:gd name="connsiteX59" fmla="*/ 1931831 w 9195516"/>
              <a:gd name="connsiteY59" fmla="*/ 1906074 h 2009105"/>
              <a:gd name="connsiteX60" fmla="*/ 1854558 w 9195516"/>
              <a:gd name="connsiteY60" fmla="*/ 1906074 h 2009105"/>
              <a:gd name="connsiteX61" fmla="*/ 1790164 w 9195516"/>
              <a:gd name="connsiteY61" fmla="*/ 1944710 h 2009105"/>
              <a:gd name="connsiteX62" fmla="*/ 1378040 w 9195516"/>
              <a:gd name="connsiteY62" fmla="*/ 1455313 h 2009105"/>
              <a:gd name="connsiteX63" fmla="*/ 1133341 w 9195516"/>
              <a:gd name="connsiteY63" fmla="*/ 1455313 h 2009105"/>
              <a:gd name="connsiteX64" fmla="*/ 682580 w 9195516"/>
              <a:gd name="connsiteY64" fmla="*/ 1378040 h 2009105"/>
              <a:gd name="connsiteX65" fmla="*/ 463640 w 9195516"/>
              <a:gd name="connsiteY65" fmla="*/ 1300767 h 2009105"/>
              <a:gd name="connsiteX66" fmla="*/ 180304 w 9195516"/>
              <a:gd name="connsiteY66" fmla="*/ 1249251 h 2009105"/>
              <a:gd name="connsiteX67" fmla="*/ 0 w 9195516"/>
              <a:gd name="connsiteY67" fmla="*/ 1184857 h 2009105"/>
              <a:gd name="connsiteX68" fmla="*/ 12879 w 9195516"/>
              <a:gd name="connsiteY68" fmla="*/ 463640 h 2009105"/>
              <a:gd name="connsiteX69" fmla="*/ 12879 w 9195516"/>
              <a:gd name="connsiteY69" fmla="*/ 463640 h 2009105"/>
              <a:gd name="connsiteX70" fmla="*/ 12879 w 9195516"/>
              <a:gd name="connsiteY70" fmla="*/ 321972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9195516" h="2009105">
                <a:moveTo>
                  <a:pt x="12879" y="321972"/>
                </a:moveTo>
                <a:lnTo>
                  <a:pt x="90152" y="321972"/>
                </a:lnTo>
                <a:lnTo>
                  <a:pt x="476518" y="51516"/>
                </a:lnTo>
                <a:lnTo>
                  <a:pt x="772733" y="0"/>
                </a:lnTo>
                <a:lnTo>
                  <a:pt x="1223493" y="476519"/>
                </a:lnTo>
                <a:lnTo>
                  <a:pt x="1751527" y="643944"/>
                </a:lnTo>
                <a:lnTo>
                  <a:pt x="2060620" y="862885"/>
                </a:lnTo>
                <a:lnTo>
                  <a:pt x="2331076" y="1094705"/>
                </a:lnTo>
                <a:lnTo>
                  <a:pt x="2691685" y="1249251"/>
                </a:lnTo>
                <a:lnTo>
                  <a:pt x="3876541" y="1287888"/>
                </a:lnTo>
                <a:lnTo>
                  <a:pt x="4327302" y="1403798"/>
                </a:lnTo>
                <a:lnTo>
                  <a:pt x="4752304" y="1429555"/>
                </a:lnTo>
                <a:lnTo>
                  <a:pt x="4971245" y="1416676"/>
                </a:lnTo>
                <a:lnTo>
                  <a:pt x="5344733" y="1493950"/>
                </a:lnTo>
                <a:lnTo>
                  <a:pt x="5756856" y="1545465"/>
                </a:lnTo>
                <a:lnTo>
                  <a:pt x="5924282" y="1635617"/>
                </a:lnTo>
                <a:lnTo>
                  <a:pt x="6465194" y="1622738"/>
                </a:lnTo>
                <a:lnTo>
                  <a:pt x="6761409" y="1571223"/>
                </a:lnTo>
                <a:lnTo>
                  <a:pt x="7199290" y="1596981"/>
                </a:lnTo>
                <a:lnTo>
                  <a:pt x="7740203" y="1622738"/>
                </a:lnTo>
                <a:lnTo>
                  <a:pt x="8165206" y="1545465"/>
                </a:lnTo>
                <a:lnTo>
                  <a:pt x="8461420" y="1506829"/>
                </a:lnTo>
                <a:lnTo>
                  <a:pt x="8693240" y="1532586"/>
                </a:lnTo>
                <a:lnTo>
                  <a:pt x="9053848" y="1609860"/>
                </a:lnTo>
                <a:lnTo>
                  <a:pt x="9195516" y="1622738"/>
                </a:lnTo>
                <a:lnTo>
                  <a:pt x="8770513" y="1700012"/>
                </a:lnTo>
                <a:lnTo>
                  <a:pt x="8384147" y="1648496"/>
                </a:lnTo>
                <a:lnTo>
                  <a:pt x="8255358" y="1609860"/>
                </a:lnTo>
                <a:lnTo>
                  <a:pt x="7868992" y="1700012"/>
                </a:lnTo>
                <a:lnTo>
                  <a:pt x="7598535" y="1712890"/>
                </a:lnTo>
                <a:lnTo>
                  <a:pt x="7443989" y="1712890"/>
                </a:lnTo>
                <a:lnTo>
                  <a:pt x="7160654" y="1738648"/>
                </a:lnTo>
                <a:lnTo>
                  <a:pt x="6851561" y="1841679"/>
                </a:lnTo>
                <a:lnTo>
                  <a:pt x="6645499" y="1918952"/>
                </a:lnTo>
                <a:lnTo>
                  <a:pt x="6323527" y="1983347"/>
                </a:lnTo>
                <a:lnTo>
                  <a:pt x="5898524" y="2009105"/>
                </a:lnTo>
                <a:lnTo>
                  <a:pt x="5550794" y="1970468"/>
                </a:lnTo>
                <a:lnTo>
                  <a:pt x="5177307" y="1790164"/>
                </a:lnTo>
                <a:lnTo>
                  <a:pt x="4881093" y="1751527"/>
                </a:lnTo>
                <a:lnTo>
                  <a:pt x="4121240" y="1738648"/>
                </a:lnTo>
                <a:lnTo>
                  <a:pt x="3915178" y="1725769"/>
                </a:lnTo>
                <a:lnTo>
                  <a:pt x="3786389" y="1725769"/>
                </a:lnTo>
                <a:lnTo>
                  <a:pt x="3747752" y="1687133"/>
                </a:lnTo>
                <a:lnTo>
                  <a:pt x="3670479" y="1661375"/>
                </a:lnTo>
                <a:lnTo>
                  <a:pt x="3567448" y="1700012"/>
                </a:lnTo>
                <a:lnTo>
                  <a:pt x="3490175" y="1738648"/>
                </a:lnTo>
                <a:lnTo>
                  <a:pt x="3258355" y="1712890"/>
                </a:lnTo>
                <a:lnTo>
                  <a:pt x="3142445" y="1700012"/>
                </a:lnTo>
                <a:lnTo>
                  <a:pt x="3052293" y="1751527"/>
                </a:lnTo>
                <a:lnTo>
                  <a:pt x="3103809" y="1790164"/>
                </a:lnTo>
                <a:lnTo>
                  <a:pt x="3039414" y="1854558"/>
                </a:lnTo>
                <a:lnTo>
                  <a:pt x="2910625" y="1803043"/>
                </a:lnTo>
                <a:lnTo>
                  <a:pt x="2833352" y="1803043"/>
                </a:lnTo>
                <a:lnTo>
                  <a:pt x="2717442" y="1790164"/>
                </a:lnTo>
                <a:lnTo>
                  <a:pt x="2601533" y="1790164"/>
                </a:lnTo>
                <a:lnTo>
                  <a:pt x="2382592" y="1790164"/>
                </a:lnTo>
                <a:lnTo>
                  <a:pt x="2266682" y="1803043"/>
                </a:lnTo>
                <a:lnTo>
                  <a:pt x="2163651" y="1815921"/>
                </a:lnTo>
                <a:lnTo>
                  <a:pt x="2099256" y="1918952"/>
                </a:lnTo>
                <a:lnTo>
                  <a:pt x="1931831" y="1906074"/>
                </a:lnTo>
                <a:lnTo>
                  <a:pt x="1854558" y="1906074"/>
                </a:lnTo>
                <a:lnTo>
                  <a:pt x="1790164" y="1944710"/>
                </a:lnTo>
                <a:lnTo>
                  <a:pt x="1378040" y="1455313"/>
                </a:lnTo>
                <a:lnTo>
                  <a:pt x="1133341" y="1455313"/>
                </a:lnTo>
                <a:lnTo>
                  <a:pt x="682580" y="1378040"/>
                </a:lnTo>
                <a:lnTo>
                  <a:pt x="463640" y="1300767"/>
                </a:lnTo>
                <a:lnTo>
                  <a:pt x="180304" y="1249251"/>
                </a:lnTo>
                <a:lnTo>
                  <a:pt x="0" y="1184857"/>
                </a:lnTo>
                <a:lnTo>
                  <a:pt x="12879" y="463640"/>
                </a:lnTo>
                <a:lnTo>
                  <a:pt x="12879" y="463640"/>
                </a:lnTo>
                <a:lnTo>
                  <a:pt x="12879" y="321972"/>
                </a:lnTo>
                <a:close/>
              </a:path>
            </a:pathLst>
          </a:custGeom>
          <a:solidFill>
            <a:srgbClr val="CC9B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Freeform 15"/>
          <p:cNvSpPr/>
          <p:nvPr/>
        </p:nvSpPr>
        <p:spPr>
          <a:xfrm>
            <a:off x="1828800" y="4564316"/>
            <a:ext cx="3726756" cy="345781"/>
          </a:xfrm>
          <a:custGeom>
            <a:avLst/>
            <a:gdLst>
              <a:gd name="connsiteX0" fmla="*/ 0 w 3726756"/>
              <a:gd name="connsiteY0" fmla="*/ 276625 h 345781"/>
              <a:gd name="connsiteX1" fmla="*/ 261257 w 3726756"/>
              <a:gd name="connsiteY1" fmla="*/ 253573 h 345781"/>
              <a:gd name="connsiteX2" fmla="*/ 338097 w 3726756"/>
              <a:gd name="connsiteY2" fmla="*/ 207469 h 345781"/>
              <a:gd name="connsiteX3" fmla="*/ 376518 w 3726756"/>
              <a:gd name="connsiteY3" fmla="*/ 207469 h 345781"/>
              <a:gd name="connsiteX4" fmla="*/ 430306 w 3726756"/>
              <a:gd name="connsiteY4" fmla="*/ 153681 h 345781"/>
              <a:gd name="connsiteX5" fmla="*/ 1075765 w 3726756"/>
              <a:gd name="connsiteY5" fmla="*/ 145997 h 345781"/>
              <a:gd name="connsiteX6" fmla="*/ 1167973 w 3726756"/>
              <a:gd name="connsiteY6" fmla="*/ 207469 h 345781"/>
              <a:gd name="connsiteX7" fmla="*/ 1260182 w 3726756"/>
              <a:gd name="connsiteY7" fmla="*/ 153681 h 345781"/>
              <a:gd name="connsiteX8" fmla="*/ 1237129 w 3726756"/>
              <a:gd name="connsiteY8" fmla="*/ 122945 h 345781"/>
              <a:gd name="connsiteX9" fmla="*/ 1237129 w 3726756"/>
              <a:gd name="connsiteY9" fmla="*/ 76840 h 345781"/>
              <a:gd name="connsiteX10" fmla="*/ 1698171 w 3726756"/>
              <a:gd name="connsiteY10" fmla="*/ 76840 h 345781"/>
              <a:gd name="connsiteX11" fmla="*/ 1805748 w 3726756"/>
              <a:gd name="connsiteY11" fmla="*/ 0 h 345781"/>
              <a:gd name="connsiteX12" fmla="*/ 1921008 w 3726756"/>
              <a:gd name="connsiteY12" fmla="*/ 53788 h 345781"/>
              <a:gd name="connsiteX13" fmla="*/ 1967113 w 3726756"/>
              <a:gd name="connsiteY13" fmla="*/ 84524 h 345781"/>
              <a:gd name="connsiteX14" fmla="*/ 2266790 w 3726756"/>
              <a:gd name="connsiteY14" fmla="*/ 99892 h 345781"/>
              <a:gd name="connsiteX15" fmla="*/ 2543415 w 3726756"/>
              <a:gd name="connsiteY15" fmla="*/ 84524 h 345781"/>
              <a:gd name="connsiteX16" fmla="*/ 2935301 w 3726756"/>
              <a:gd name="connsiteY16" fmla="*/ 84524 h 345781"/>
              <a:gd name="connsiteX17" fmla="*/ 3342555 w 3726756"/>
              <a:gd name="connsiteY17" fmla="*/ 130629 h 345781"/>
              <a:gd name="connsiteX18" fmla="*/ 3526971 w 3726756"/>
              <a:gd name="connsiteY18" fmla="*/ 222837 h 345781"/>
              <a:gd name="connsiteX19" fmla="*/ 3642232 w 3726756"/>
              <a:gd name="connsiteY19" fmla="*/ 291993 h 345781"/>
              <a:gd name="connsiteX20" fmla="*/ 3726756 w 3726756"/>
              <a:gd name="connsiteY20" fmla="*/ 345781 h 345781"/>
              <a:gd name="connsiteX21" fmla="*/ 3135086 w 3726756"/>
              <a:gd name="connsiteY21" fmla="*/ 122945 h 345781"/>
              <a:gd name="connsiteX22" fmla="*/ 2804672 w 3726756"/>
              <a:gd name="connsiteY22" fmla="*/ 107576 h 345781"/>
              <a:gd name="connsiteX23" fmla="*/ 2704780 w 3726756"/>
              <a:gd name="connsiteY23" fmla="*/ 107576 h 345781"/>
              <a:gd name="connsiteX24" fmla="*/ 2666360 w 3726756"/>
              <a:gd name="connsiteY24" fmla="*/ 153681 h 345781"/>
              <a:gd name="connsiteX25" fmla="*/ 2189950 w 3726756"/>
              <a:gd name="connsiteY25" fmla="*/ 130629 h 345781"/>
              <a:gd name="connsiteX26" fmla="*/ 2074689 w 3726756"/>
              <a:gd name="connsiteY26" fmla="*/ 130629 h 345781"/>
              <a:gd name="connsiteX27" fmla="*/ 2082373 w 3726756"/>
              <a:gd name="connsiteY27" fmla="*/ 238205 h 345781"/>
              <a:gd name="connsiteX28" fmla="*/ 2128477 w 3726756"/>
              <a:gd name="connsiteY28" fmla="*/ 291993 h 345781"/>
              <a:gd name="connsiteX29" fmla="*/ 92208 w 3726756"/>
              <a:gd name="connsiteY29" fmla="*/ 291993 h 345781"/>
              <a:gd name="connsiteX30" fmla="*/ 92208 w 3726756"/>
              <a:gd name="connsiteY30" fmla="*/ 276625 h 345781"/>
              <a:gd name="connsiteX31" fmla="*/ 69156 w 3726756"/>
              <a:gd name="connsiteY31" fmla="*/ 261257 h 345781"/>
              <a:gd name="connsiteX32" fmla="*/ 53788 w 3726756"/>
              <a:gd name="connsiteY32" fmla="*/ 268941 h 345781"/>
              <a:gd name="connsiteX33" fmla="*/ 0 w 3726756"/>
              <a:gd name="connsiteY33" fmla="*/ 276625 h 3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726756" h="345781">
                <a:moveTo>
                  <a:pt x="0" y="276625"/>
                </a:moveTo>
                <a:lnTo>
                  <a:pt x="261257" y="253573"/>
                </a:lnTo>
                <a:lnTo>
                  <a:pt x="338097" y="207469"/>
                </a:lnTo>
                <a:lnTo>
                  <a:pt x="376518" y="207469"/>
                </a:lnTo>
                <a:lnTo>
                  <a:pt x="430306" y="153681"/>
                </a:lnTo>
                <a:lnTo>
                  <a:pt x="1075765" y="145997"/>
                </a:lnTo>
                <a:lnTo>
                  <a:pt x="1167973" y="207469"/>
                </a:lnTo>
                <a:lnTo>
                  <a:pt x="1260182" y="153681"/>
                </a:lnTo>
                <a:lnTo>
                  <a:pt x="1237129" y="122945"/>
                </a:lnTo>
                <a:lnTo>
                  <a:pt x="1237129" y="76840"/>
                </a:lnTo>
                <a:lnTo>
                  <a:pt x="1698171" y="76840"/>
                </a:lnTo>
                <a:lnTo>
                  <a:pt x="1805748" y="0"/>
                </a:lnTo>
                <a:lnTo>
                  <a:pt x="1921008" y="53788"/>
                </a:lnTo>
                <a:lnTo>
                  <a:pt x="1967113" y="84524"/>
                </a:lnTo>
                <a:lnTo>
                  <a:pt x="2266790" y="99892"/>
                </a:lnTo>
                <a:lnTo>
                  <a:pt x="2543415" y="84524"/>
                </a:lnTo>
                <a:lnTo>
                  <a:pt x="2935301" y="84524"/>
                </a:lnTo>
                <a:lnTo>
                  <a:pt x="3342555" y="130629"/>
                </a:lnTo>
                <a:lnTo>
                  <a:pt x="3526971" y="222837"/>
                </a:lnTo>
                <a:lnTo>
                  <a:pt x="3642232" y="291993"/>
                </a:lnTo>
                <a:lnTo>
                  <a:pt x="3726756" y="345781"/>
                </a:lnTo>
                <a:lnTo>
                  <a:pt x="3135086" y="122945"/>
                </a:lnTo>
                <a:lnTo>
                  <a:pt x="2804672" y="107576"/>
                </a:lnTo>
                <a:lnTo>
                  <a:pt x="2704780" y="107576"/>
                </a:lnTo>
                <a:lnTo>
                  <a:pt x="2666360" y="153681"/>
                </a:lnTo>
                <a:lnTo>
                  <a:pt x="2189950" y="130629"/>
                </a:lnTo>
                <a:lnTo>
                  <a:pt x="2074689" y="130629"/>
                </a:lnTo>
                <a:lnTo>
                  <a:pt x="2082373" y="238205"/>
                </a:lnTo>
                <a:lnTo>
                  <a:pt x="2128477" y="291993"/>
                </a:lnTo>
                <a:lnTo>
                  <a:pt x="92208" y="291993"/>
                </a:lnTo>
                <a:lnTo>
                  <a:pt x="92208" y="276625"/>
                </a:lnTo>
                <a:lnTo>
                  <a:pt x="69156" y="261257"/>
                </a:lnTo>
                <a:lnTo>
                  <a:pt x="53788" y="268941"/>
                </a:lnTo>
                <a:lnTo>
                  <a:pt x="0" y="276625"/>
                </a:lnTo>
                <a:close/>
              </a:path>
            </a:pathLst>
          </a:custGeom>
          <a:solidFill>
            <a:srgbClr val="63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Freeform 18"/>
          <p:cNvSpPr/>
          <p:nvPr/>
        </p:nvSpPr>
        <p:spPr>
          <a:xfrm>
            <a:off x="6600585" y="4525896"/>
            <a:ext cx="2520363" cy="330413"/>
          </a:xfrm>
          <a:custGeom>
            <a:avLst/>
            <a:gdLst>
              <a:gd name="connsiteX0" fmla="*/ 0 w 2520363"/>
              <a:gd name="connsiteY0" fmla="*/ 330413 h 330413"/>
              <a:gd name="connsiteX1" fmla="*/ 783771 w 2520363"/>
              <a:gd name="connsiteY1" fmla="*/ 307361 h 330413"/>
              <a:gd name="connsiteX2" fmla="*/ 1367758 w 2520363"/>
              <a:gd name="connsiteY2" fmla="*/ 268941 h 330413"/>
              <a:gd name="connsiteX3" fmla="*/ 1874904 w 2520363"/>
              <a:gd name="connsiteY3" fmla="*/ 284309 h 330413"/>
              <a:gd name="connsiteX4" fmla="*/ 2259106 w 2520363"/>
              <a:gd name="connsiteY4" fmla="*/ 261257 h 330413"/>
              <a:gd name="connsiteX5" fmla="*/ 2520363 w 2520363"/>
              <a:gd name="connsiteY5" fmla="*/ 268941 h 330413"/>
              <a:gd name="connsiteX6" fmla="*/ 2520363 w 2520363"/>
              <a:gd name="connsiteY6" fmla="*/ 61472 h 330413"/>
              <a:gd name="connsiteX7" fmla="*/ 2520363 w 2520363"/>
              <a:gd name="connsiteY7" fmla="*/ 38420 h 330413"/>
              <a:gd name="connsiteX8" fmla="*/ 2282158 w 2520363"/>
              <a:gd name="connsiteY8" fmla="*/ 92208 h 330413"/>
              <a:gd name="connsiteX9" fmla="*/ 1636699 w 2520363"/>
              <a:gd name="connsiteY9" fmla="*/ 0 h 330413"/>
              <a:gd name="connsiteX10" fmla="*/ 1260181 w 2520363"/>
              <a:gd name="connsiteY10" fmla="*/ 84524 h 330413"/>
              <a:gd name="connsiteX11" fmla="*/ 1129553 w 2520363"/>
              <a:gd name="connsiteY11" fmla="*/ 99892 h 330413"/>
              <a:gd name="connsiteX12" fmla="*/ 868296 w 2520363"/>
              <a:gd name="connsiteY12" fmla="*/ 99892 h 330413"/>
              <a:gd name="connsiteX13" fmla="*/ 583986 w 2520363"/>
              <a:gd name="connsiteY13" fmla="*/ 130628 h 330413"/>
              <a:gd name="connsiteX14" fmla="*/ 491778 w 2520363"/>
              <a:gd name="connsiteY14" fmla="*/ 153680 h 330413"/>
              <a:gd name="connsiteX15" fmla="*/ 299677 w 2520363"/>
              <a:gd name="connsiteY15" fmla="*/ 222837 h 330413"/>
              <a:gd name="connsiteX16" fmla="*/ 138312 w 2520363"/>
              <a:gd name="connsiteY16" fmla="*/ 299677 h 330413"/>
              <a:gd name="connsiteX17" fmla="*/ 0 w 2520363"/>
              <a:gd name="connsiteY17" fmla="*/ 330413 h 33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20363" h="330413">
                <a:moveTo>
                  <a:pt x="0" y="330413"/>
                </a:moveTo>
                <a:lnTo>
                  <a:pt x="783771" y="307361"/>
                </a:lnTo>
                <a:lnTo>
                  <a:pt x="1367758" y="268941"/>
                </a:lnTo>
                <a:lnTo>
                  <a:pt x="1874904" y="284309"/>
                </a:lnTo>
                <a:lnTo>
                  <a:pt x="2259106" y="261257"/>
                </a:lnTo>
                <a:lnTo>
                  <a:pt x="2520363" y="268941"/>
                </a:lnTo>
                <a:lnTo>
                  <a:pt x="2520363" y="61472"/>
                </a:lnTo>
                <a:lnTo>
                  <a:pt x="2520363" y="38420"/>
                </a:lnTo>
                <a:lnTo>
                  <a:pt x="2282158" y="92208"/>
                </a:lnTo>
                <a:lnTo>
                  <a:pt x="1636699" y="0"/>
                </a:lnTo>
                <a:lnTo>
                  <a:pt x="1260181" y="84524"/>
                </a:lnTo>
                <a:lnTo>
                  <a:pt x="1129553" y="99892"/>
                </a:lnTo>
                <a:lnTo>
                  <a:pt x="868296" y="99892"/>
                </a:lnTo>
                <a:lnTo>
                  <a:pt x="583986" y="130628"/>
                </a:lnTo>
                <a:lnTo>
                  <a:pt x="491778" y="153680"/>
                </a:lnTo>
                <a:lnTo>
                  <a:pt x="299677" y="222837"/>
                </a:lnTo>
                <a:lnTo>
                  <a:pt x="138312" y="299677"/>
                </a:lnTo>
                <a:lnTo>
                  <a:pt x="0" y="330413"/>
                </a:lnTo>
                <a:close/>
              </a:path>
            </a:pathLst>
          </a:custGeom>
          <a:solidFill>
            <a:srgbClr val="63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Freeform 19"/>
          <p:cNvSpPr/>
          <p:nvPr/>
        </p:nvSpPr>
        <p:spPr>
          <a:xfrm>
            <a:off x="1892595" y="4859079"/>
            <a:ext cx="2041452" cy="552893"/>
          </a:xfrm>
          <a:custGeom>
            <a:avLst/>
            <a:gdLst>
              <a:gd name="connsiteX0" fmla="*/ 53163 w 2041452"/>
              <a:gd name="connsiteY0" fmla="*/ 21265 h 552893"/>
              <a:gd name="connsiteX1" fmla="*/ 2041452 w 2041452"/>
              <a:gd name="connsiteY1" fmla="*/ 21265 h 552893"/>
              <a:gd name="connsiteX2" fmla="*/ 1733107 w 2041452"/>
              <a:gd name="connsiteY2" fmla="*/ 393405 h 552893"/>
              <a:gd name="connsiteX3" fmla="*/ 1371600 w 2041452"/>
              <a:gd name="connsiteY3" fmla="*/ 499730 h 552893"/>
              <a:gd name="connsiteX4" fmla="*/ 1073889 w 2041452"/>
              <a:gd name="connsiteY4" fmla="*/ 542261 h 552893"/>
              <a:gd name="connsiteX5" fmla="*/ 786810 w 2041452"/>
              <a:gd name="connsiteY5" fmla="*/ 552893 h 552893"/>
              <a:gd name="connsiteX6" fmla="*/ 574158 w 2041452"/>
              <a:gd name="connsiteY6" fmla="*/ 489098 h 552893"/>
              <a:gd name="connsiteX7" fmla="*/ 361507 w 2041452"/>
              <a:gd name="connsiteY7" fmla="*/ 361507 h 552893"/>
              <a:gd name="connsiteX8" fmla="*/ 0 w 2041452"/>
              <a:gd name="connsiteY8" fmla="*/ 21265 h 552893"/>
              <a:gd name="connsiteX9" fmla="*/ 202019 w 2041452"/>
              <a:gd name="connsiteY9" fmla="*/ 42530 h 552893"/>
              <a:gd name="connsiteX10" fmla="*/ 159489 w 2041452"/>
              <a:gd name="connsiteY10" fmla="*/ 0 h 552893"/>
              <a:gd name="connsiteX11" fmla="*/ 212652 w 2041452"/>
              <a:gd name="connsiteY11" fmla="*/ 42530 h 552893"/>
              <a:gd name="connsiteX12" fmla="*/ 552893 w 2041452"/>
              <a:gd name="connsiteY12" fmla="*/ 21265 h 552893"/>
              <a:gd name="connsiteX13" fmla="*/ 53163 w 2041452"/>
              <a:gd name="connsiteY13" fmla="*/ 21265 h 55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41452" h="552893">
                <a:moveTo>
                  <a:pt x="53163" y="21265"/>
                </a:moveTo>
                <a:lnTo>
                  <a:pt x="2041452" y="21265"/>
                </a:lnTo>
                <a:lnTo>
                  <a:pt x="1733107" y="393405"/>
                </a:lnTo>
                <a:lnTo>
                  <a:pt x="1371600" y="499730"/>
                </a:lnTo>
                <a:lnTo>
                  <a:pt x="1073889" y="542261"/>
                </a:lnTo>
                <a:lnTo>
                  <a:pt x="786810" y="552893"/>
                </a:lnTo>
                <a:lnTo>
                  <a:pt x="574158" y="489098"/>
                </a:lnTo>
                <a:lnTo>
                  <a:pt x="361507" y="361507"/>
                </a:lnTo>
                <a:lnTo>
                  <a:pt x="0" y="21265"/>
                </a:lnTo>
                <a:lnTo>
                  <a:pt x="202019" y="42530"/>
                </a:lnTo>
                <a:lnTo>
                  <a:pt x="159489" y="0"/>
                </a:lnTo>
                <a:lnTo>
                  <a:pt x="212652" y="42530"/>
                </a:lnTo>
                <a:lnTo>
                  <a:pt x="552893" y="21265"/>
                </a:lnTo>
                <a:lnTo>
                  <a:pt x="53163" y="2126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reeform 21"/>
          <p:cNvSpPr/>
          <p:nvPr/>
        </p:nvSpPr>
        <p:spPr>
          <a:xfrm>
            <a:off x="6645349" y="5688419"/>
            <a:ext cx="489098" cy="255181"/>
          </a:xfrm>
          <a:custGeom>
            <a:avLst/>
            <a:gdLst>
              <a:gd name="connsiteX0" fmla="*/ 340242 w 489098"/>
              <a:gd name="connsiteY0" fmla="*/ 255181 h 255181"/>
              <a:gd name="connsiteX1" fmla="*/ 0 w 489098"/>
              <a:gd name="connsiteY1" fmla="*/ 31897 h 255181"/>
              <a:gd name="connsiteX2" fmla="*/ 489098 w 489098"/>
              <a:gd name="connsiteY2" fmla="*/ 0 h 255181"/>
              <a:gd name="connsiteX3" fmla="*/ 340242 w 489098"/>
              <a:gd name="connsiteY3" fmla="*/ 255181 h 25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098" h="255181">
                <a:moveTo>
                  <a:pt x="340242" y="255181"/>
                </a:moveTo>
                <a:lnTo>
                  <a:pt x="0" y="31897"/>
                </a:lnTo>
                <a:lnTo>
                  <a:pt x="489098" y="0"/>
                </a:lnTo>
                <a:lnTo>
                  <a:pt x="340242" y="2551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Freeform 22"/>
          <p:cNvSpPr/>
          <p:nvPr/>
        </p:nvSpPr>
        <p:spPr>
          <a:xfrm>
            <a:off x="7091916" y="5613991"/>
            <a:ext cx="2083982" cy="712381"/>
          </a:xfrm>
          <a:custGeom>
            <a:avLst/>
            <a:gdLst>
              <a:gd name="connsiteX0" fmla="*/ 244549 w 2083982"/>
              <a:gd name="connsiteY0" fmla="*/ 42530 h 712381"/>
              <a:gd name="connsiteX1" fmla="*/ 1818168 w 2083982"/>
              <a:gd name="connsiteY1" fmla="*/ 42530 h 712381"/>
              <a:gd name="connsiteX2" fmla="*/ 2083982 w 2083982"/>
              <a:gd name="connsiteY2" fmla="*/ 53162 h 712381"/>
              <a:gd name="connsiteX3" fmla="*/ 2041451 w 2083982"/>
              <a:gd name="connsiteY3" fmla="*/ 712381 h 712381"/>
              <a:gd name="connsiteX4" fmla="*/ 1158949 w 2083982"/>
              <a:gd name="connsiteY4" fmla="*/ 563525 h 712381"/>
              <a:gd name="connsiteX5" fmla="*/ 744279 w 2083982"/>
              <a:gd name="connsiteY5" fmla="*/ 520995 h 712381"/>
              <a:gd name="connsiteX6" fmla="*/ 457200 w 2083982"/>
              <a:gd name="connsiteY6" fmla="*/ 510362 h 712381"/>
              <a:gd name="connsiteX7" fmla="*/ 159489 w 2083982"/>
              <a:gd name="connsiteY7" fmla="*/ 520995 h 712381"/>
              <a:gd name="connsiteX8" fmla="*/ 0 w 2083982"/>
              <a:gd name="connsiteY8" fmla="*/ 361507 h 712381"/>
              <a:gd name="connsiteX9" fmla="*/ 148856 w 2083982"/>
              <a:gd name="connsiteY9" fmla="*/ 0 h 712381"/>
              <a:gd name="connsiteX10" fmla="*/ 244549 w 2083982"/>
              <a:gd name="connsiteY10" fmla="*/ 42530 h 71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3982" h="712381">
                <a:moveTo>
                  <a:pt x="244549" y="42530"/>
                </a:moveTo>
                <a:lnTo>
                  <a:pt x="1818168" y="42530"/>
                </a:lnTo>
                <a:lnTo>
                  <a:pt x="2083982" y="53162"/>
                </a:lnTo>
                <a:lnTo>
                  <a:pt x="2041451" y="712381"/>
                </a:lnTo>
                <a:lnTo>
                  <a:pt x="1158949" y="563525"/>
                </a:lnTo>
                <a:lnTo>
                  <a:pt x="744279" y="520995"/>
                </a:lnTo>
                <a:lnTo>
                  <a:pt x="457200" y="510362"/>
                </a:lnTo>
                <a:lnTo>
                  <a:pt x="159489" y="520995"/>
                </a:lnTo>
                <a:lnTo>
                  <a:pt x="0" y="361507"/>
                </a:lnTo>
                <a:lnTo>
                  <a:pt x="148856" y="0"/>
                </a:lnTo>
                <a:lnTo>
                  <a:pt x="244549" y="42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Freeform 23"/>
          <p:cNvSpPr/>
          <p:nvPr/>
        </p:nvSpPr>
        <p:spPr>
          <a:xfrm>
            <a:off x="3880884" y="4688958"/>
            <a:ext cx="2828260" cy="1063256"/>
          </a:xfrm>
          <a:custGeom>
            <a:avLst/>
            <a:gdLst>
              <a:gd name="connsiteX0" fmla="*/ 21265 w 2828260"/>
              <a:gd name="connsiteY0" fmla="*/ 276447 h 1063256"/>
              <a:gd name="connsiteX1" fmla="*/ 95693 w 2828260"/>
              <a:gd name="connsiteY1" fmla="*/ 95693 h 1063256"/>
              <a:gd name="connsiteX2" fmla="*/ 63795 w 2828260"/>
              <a:gd name="connsiteY2" fmla="*/ 21265 h 1063256"/>
              <a:gd name="connsiteX3" fmla="*/ 499730 w 2828260"/>
              <a:gd name="connsiteY3" fmla="*/ 42530 h 1063256"/>
              <a:gd name="connsiteX4" fmla="*/ 701749 w 2828260"/>
              <a:gd name="connsiteY4" fmla="*/ 0 h 1063256"/>
              <a:gd name="connsiteX5" fmla="*/ 829339 w 2828260"/>
              <a:gd name="connsiteY5" fmla="*/ 0 h 1063256"/>
              <a:gd name="connsiteX6" fmla="*/ 1212111 w 2828260"/>
              <a:gd name="connsiteY6" fmla="*/ 31898 h 1063256"/>
              <a:gd name="connsiteX7" fmla="*/ 1467293 w 2828260"/>
              <a:gd name="connsiteY7" fmla="*/ 148856 h 1063256"/>
              <a:gd name="connsiteX8" fmla="*/ 1828800 w 2828260"/>
              <a:gd name="connsiteY8" fmla="*/ 287079 h 1063256"/>
              <a:gd name="connsiteX9" fmla="*/ 2679404 w 2828260"/>
              <a:gd name="connsiteY9" fmla="*/ 265814 h 1063256"/>
              <a:gd name="connsiteX10" fmla="*/ 2828260 w 2828260"/>
              <a:gd name="connsiteY10" fmla="*/ 212651 h 1063256"/>
              <a:gd name="connsiteX11" fmla="*/ 2466753 w 2828260"/>
              <a:gd name="connsiteY11" fmla="*/ 563526 h 1063256"/>
              <a:gd name="connsiteX12" fmla="*/ 2732567 w 2828260"/>
              <a:gd name="connsiteY12" fmla="*/ 733647 h 1063256"/>
              <a:gd name="connsiteX13" fmla="*/ 2732567 w 2828260"/>
              <a:gd name="connsiteY13" fmla="*/ 914400 h 1063256"/>
              <a:gd name="connsiteX14" fmla="*/ 2817628 w 2828260"/>
              <a:gd name="connsiteY14" fmla="*/ 1063256 h 1063256"/>
              <a:gd name="connsiteX15" fmla="*/ 2424223 w 2828260"/>
              <a:gd name="connsiteY15" fmla="*/ 701749 h 1063256"/>
              <a:gd name="connsiteX16" fmla="*/ 2339163 w 2828260"/>
              <a:gd name="connsiteY16" fmla="*/ 616689 h 1063256"/>
              <a:gd name="connsiteX17" fmla="*/ 2254102 w 2828260"/>
              <a:gd name="connsiteY17" fmla="*/ 574158 h 1063256"/>
              <a:gd name="connsiteX18" fmla="*/ 2222204 w 2828260"/>
              <a:gd name="connsiteY18" fmla="*/ 563526 h 1063256"/>
              <a:gd name="connsiteX19" fmla="*/ 2190307 w 2828260"/>
              <a:gd name="connsiteY19" fmla="*/ 574158 h 1063256"/>
              <a:gd name="connsiteX20" fmla="*/ 2179674 w 2828260"/>
              <a:gd name="connsiteY20" fmla="*/ 574158 h 1063256"/>
              <a:gd name="connsiteX21" fmla="*/ 2115879 w 2828260"/>
              <a:gd name="connsiteY21" fmla="*/ 552893 h 1063256"/>
              <a:gd name="connsiteX22" fmla="*/ 1881963 w 2828260"/>
              <a:gd name="connsiteY22" fmla="*/ 531628 h 1063256"/>
              <a:gd name="connsiteX23" fmla="*/ 1594883 w 2828260"/>
              <a:gd name="connsiteY23" fmla="*/ 489098 h 1063256"/>
              <a:gd name="connsiteX24" fmla="*/ 1414130 w 2828260"/>
              <a:gd name="connsiteY24" fmla="*/ 467833 h 1063256"/>
              <a:gd name="connsiteX25" fmla="*/ 1116418 w 2828260"/>
              <a:gd name="connsiteY25" fmla="*/ 318977 h 1063256"/>
              <a:gd name="connsiteX26" fmla="*/ 956930 w 2828260"/>
              <a:gd name="connsiteY26" fmla="*/ 159489 h 1063256"/>
              <a:gd name="connsiteX27" fmla="*/ 701749 w 2828260"/>
              <a:gd name="connsiteY27" fmla="*/ 85061 h 1063256"/>
              <a:gd name="connsiteX28" fmla="*/ 446567 w 2828260"/>
              <a:gd name="connsiteY28" fmla="*/ 53163 h 1063256"/>
              <a:gd name="connsiteX29" fmla="*/ 244549 w 2828260"/>
              <a:gd name="connsiteY29" fmla="*/ 191386 h 1063256"/>
              <a:gd name="connsiteX30" fmla="*/ 0 w 2828260"/>
              <a:gd name="connsiteY30" fmla="*/ 361507 h 1063256"/>
              <a:gd name="connsiteX31" fmla="*/ 21265 w 2828260"/>
              <a:gd name="connsiteY31" fmla="*/ 276447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28260" h="1063256">
                <a:moveTo>
                  <a:pt x="21265" y="276447"/>
                </a:moveTo>
                <a:lnTo>
                  <a:pt x="95693" y="95693"/>
                </a:lnTo>
                <a:lnTo>
                  <a:pt x="63795" y="21265"/>
                </a:lnTo>
                <a:lnTo>
                  <a:pt x="499730" y="42530"/>
                </a:lnTo>
                <a:lnTo>
                  <a:pt x="701749" y="0"/>
                </a:lnTo>
                <a:lnTo>
                  <a:pt x="829339" y="0"/>
                </a:lnTo>
                <a:lnTo>
                  <a:pt x="1212111" y="31898"/>
                </a:lnTo>
                <a:lnTo>
                  <a:pt x="1467293" y="148856"/>
                </a:lnTo>
                <a:lnTo>
                  <a:pt x="1828800" y="287079"/>
                </a:lnTo>
                <a:lnTo>
                  <a:pt x="2679404" y="265814"/>
                </a:lnTo>
                <a:lnTo>
                  <a:pt x="2828260" y="212651"/>
                </a:lnTo>
                <a:lnTo>
                  <a:pt x="2466753" y="563526"/>
                </a:lnTo>
                <a:lnTo>
                  <a:pt x="2732567" y="733647"/>
                </a:lnTo>
                <a:lnTo>
                  <a:pt x="2732567" y="914400"/>
                </a:lnTo>
                <a:lnTo>
                  <a:pt x="2817628" y="1063256"/>
                </a:lnTo>
                <a:lnTo>
                  <a:pt x="2424223" y="701749"/>
                </a:lnTo>
                <a:lnTo>
                  <a:pt x="2339163" y="616689"/>
                </a:lnTo>
                <a:cubicBezTo>
                  <a:pt x="2310809" y="602512"/>
                  <a:pt x="2282961" y="587276"/>
                  <a:pt x="2254102" y="574158"/>
                </a:cubicBezTo>
                <a:cubicBezTo>
                  <a:pt x="2243899" y="569520"/>
                  <a:pt x="2233412" y="563526"/>
                  <a:pt x="2222204" y="563526"/>
                </a:cubicBezTo>
                <a:cubicBezTo>
                  <a:pt x="2210997" y="563526"/>
                  <a:pt x="2201180" y="571440"/>
                  <a:pt x="2190307" y="574158"/>
                </a:cubicBezTo>
                <a:cubicBezTo>
                  <a:pt x="2186868" y="575018"/>
                  <a:pt x="2183218" y="574158"/>
                  <a:pt x="2179674" y="574158"/>
                </a:cubicBezTo>
                <a:lnTo>
                  <a:pt x="2115879" y="552893"/>
                </a:lnTo>
                <a:lnTo>
                  <a:pt x="1881963" y="531628"/>
                </a:lnTo>
                <a:lnTo>
                  <a:pt x="1594883" y="489098"/>
                </a:lnTo>
                <a:lnTo>
                  <a:pt x="1414130" y="467833"/>
                </a:lnTo>
                <a:lnTo>
                  <a:pt x="1116418" y="318977"/>
                </a:lnTo>
                <a:lnTo>
                  <a:pt x="956930" y="159489"/>
                </a:lnTo>
                <a:lnTo>
                  <a:pt x="701749" y="85061"/>
                </a:lnTo>
                <a:lnTo>
                  <a:pt x="446567" y="53163"/>
                </a:lnTo>
                <a:lnTo>
                  <a:pt x="244549" y="191386"/>
                </a:lnTo>
                <a:lnTo>
                  <a:pt x="0" y="361507"/>
                </a:lnTo>
                <a:lnTo>
                  <a:pt x="21265" y="276447"/>
                </a:lnTo>
                <a:close/>
              </a:path>
            </a:pathLst>
          </a:custGeom>
          <a:solidFill>
            <a:srgbClr val="CC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Freeform 24"/>
          <p:cNvSpPr/>
          <p:nvPr/>
        </p:nvSpPr>
        <p:spPr>
          <a:xfrm>
            <a:off x="6370655" y="4833257"/>
            <a:ext cx="2793442" cy="864158"/>
          </a:xfrm>
          <a:custGeom>
            <a:avLst/>
            <a:gdLst>
              <a:gd name="connsiteX0" fmla="*/ 301450 w 2793442"/>
              <a:gd name="connsiteY0" fmla="*/ 150725 h 864158"/>
              <a:gd name="connsiteX1" fmla="*/ 391886 w 2793442"/>
              <a:gd name="connsiteY1" fmla="*/ 100484 h 864158"/>
              <a:gd name="connsiteX2" fmla="*/ 1969477 w 2793442"/>
              <a:gd name="connsiteY2" fmla="*/ 0 h 864158"/>
              <a:gd name="connsiteX3" fmla="*/ 2662813 w 2793442"/>
              <a:gd name="connsiteY3" fmla="*/ 10048 h 864158"/>
              <a:gd name="connsiteX4" fmla="*/ 2793442 w 2793442"/>
              <a:gd name="connsiteY4" fmla="*/ 50242 h 864158"/>
              <a:gd name="connsiteX5" fmla="*/ 2763297 w 2793442"/>
              <a:gd name="connsiteY5" fmla="*/ 864158 h 864158"/>
              <a:gd name="connsiteX6" fmla="*/ 1477108 w 2793442"/>
              <a:gd name="connsiteY6" fmla="*/ 834013 h 864158"/>
              <a:gd name="connsiteX7" fmla="*/ 1055077 w 2793442"/>
              <a:gd name="connsiteY7" fmla="*/ 834013 h 864158"/>
              <a:gd name="connsiteX8" fmla="*/ 864158 w 2793442"/>
              <a:gd name="connsiteY8" fmla="*/ 803868 h 864158"/>
              <a:gd name="connsiteX9" fmla="*/ 924448 w 2793442"/>
              <a:gd name="connsiteY9" fmla="*/ 261257 h 864158"/>
              <a:gd name="connsiteX10" fmla="*/ 693336 w 2793442"/>
              <a:gd name="connsiteY10" fmla="*/ 612950 h 864158"/>
              <a:gd name="connsiteX11" fmla="*/ 793820 w 2793442"/>
              <a:gd name="connsiteY11" fmla="*/ 572756 h 864158"/>
              <a:gd name="connsiteX12" fmla="*/ 723481 w 2793442"/>
              <a:gd name="connsiteY12" fmla="*/ 823965 h 864158"/>
              <a:gd name="connsiteX13" fmla="*/ 261257 w 2793442"/>
              <a:gd name="connsiteY13" fmla="*/ 844062 h 864158"/>
              <a:gd name="connsiteX14" fmla="*/ 231112 w 2793442"/>
              <a:gd name="connsiteY14" fmla="*/ 552659 h 864158"/>
              <a:gd name="connsiteX15" fmla="*/ 0 w 2793442"/>
              <a:gd name="connsiteY15" fmla="*/ 422031 h 864158"/>
              <a:gd name="connsiteX16" fmla="*/ 381837 w 2793442"/>
              <a:gd name="connsiteY16" fmla="*/ 20097 h 864158"/>
              <a:gd name="connsiteX17" fmla="*/ 371789 w 2793442"/>
              <a:gd name="connsiteY17" fmla="*/ 130629 h 864158"/>
              <a:gd name="connsiteX18" fmla="*/ 351692 w 2793442"/>
              <a:gd name="connsiteY18" fmla="*/ 100484 h 864158"/>
              <a:gd name="connsiteX19" fmla="*/ 301450 w 2793442"/>
              <a:gd name="connsiteY19" fmla="*/ 150725 h 86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93442" h="864158">
                <a:moveTo>
                  <a:pt x="301450" y="150725"/>
                </a:moveTo>
                <a:lnTo>
                  <a:pt x="391886" y="100484"/>
                </a:lnTo>
                <a:lnTo>
                  <a:pt x="1969477" y="0"/>
                </a:lnTo>
                <a:lnTo>
                  <a:pt x="2662813" y="10048"/>
                </a:lnTo>
                <a:lnTo>
                  <a:pt x="2793442" y="50242"/>
                </a:lnTo>
                <a:lnTo>
                  <a:pt x="2763297" y="864158"/>
                </a:lnTo>
                <a:lnTo>
                  <a:pt x="1477108" y="834013"/>
                </a:lnTo>
                <a:lnTo>
                  <a:pt x="1055077" y="834013"/>
                </a:lnTo>
                <a:lnTo>
                  <a:pt x="864158" y="803868"/>
                </a:lnTo>
                <a:lnTo>
                  <a:pt x="924448" y="261257"/>
                </a:lnTo>
                <a:lnTo>
                  <a:pt x="693336" y="612950"/>
                </a:lnTo>
                <a:lnTo>
                  <a:pt x="793820" y="572756"/>
                </a:lnTo>
                <a:lnTo>
                  <a:pt x="723481" y="823965"/>
                </a:lnTo>
                <a:lnTo>
                  <a:pt x="261257" y="844062"/>
                </a:lnTo>
                <a:lnTo>
                  <a:pt x="231112" y="552659"/>
                </a:lnTo>
                <a:lnTo>
                  <a:pt x="0" y="422031"/>
                </a:lnTo>
                <a:lnTo>
                  <a:pt x="381837" y="20097"/>
                </a:lnTo>
                <a:lnTo>
                  <a:pt x="371789" y="130629"/>
                </a:lnTo>
                <a:lnTo>
                  <a:pt x="351692" y="100484"/>
                </a:lnTo>
                <a:lnTo>
                  <a:pt x="301450" y="1507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U-Turn Arrow 27"/>
          <p:cNvSpPr/>
          <p:nvPr/>
        </p:nvSpPr>
        <p:spPr>
          <a:xfrm rot="10800000">
            <a:off x="7740352" y="4221088"/>
            <a:ext cx="886968" cy="1152127"/>
          </a:xfrm>
          <a:prstGeom prst="utur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8239088" y="2895240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Up Arrow 30"/>
          <p:cNvSpPr/>
          <p:nvPr/>
        </p:nvSpPr>
        <p:spPr>
          <a:xfrm>
            <a:off x="6372200" y="3501008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Up Arrow 31"/>
          <p:cNvSpPr/>
          <p:nvPr/>
        </p:nvSpPr>
        <p:spPr>
          <a:xfrm>
            <a:off x="6895680" y="3501008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Up Arrow 32"/>
          <p:cNvSpPr/>
          <p:nvPr/>
        </p:nvSpPr>
        <p:spPr>
          <a:xfrm>
            <a:off x="7399736" y="3501008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Up Arrow 33"/>
          <p:cNvSpPr/>
          <p:nvPr/>
        </p:nvSpPr>
        <p:spPr>
          <a:xfrm>
            <a:off x="2627784" y="3140968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Up Arrow 34"/>
          <p:cNvSpPr/>
          <p:nvPr/>
        </p:nvSpPr>
        <p:spPr>
          <a:xfrm>
            <a:off x="3059832" y="2924944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Up Arrow 35"/>
          <p:cNvSpPr/>
          <p:nvPr/>
        </p:nvSpPr>
        <p:spPr>
          <a:xfrm rot="6985966">
            <a:off x="1089323" y="3158524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Up Arrow 36"/>
          <p:cNvSpPr/>
          <p:nvPr/>
        </p:nvSpPr>
        <p:spPr>
          <a:xfrm rot="6985966">
            <a:off x="771156" y="3446556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Up Arrow 38"/>
          <p:cNvSpPr/>
          <p:nvPr/>
        </p:nvSpPr>
        <p:spPr>
          <a:xfrm>
            <a:off x="6525928" y="2150077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Up Arrow 39"/>
          <p:cNvSpPr/>
          <p:nvPr/>
        </p:nvSpPr>
        <p:spPr>
          <a:xfrm>
            <a:off x="4231384" y="1484784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Up Arrow 40"/>
          <p:cNvSpPr/>
          <p:nvPr/>
        </p:nvSpPr>
        <p:spPr>
          <a:xfrm>
            <a:off x="2791804" y="1450855"/>
            <a:ext cx="484632" cy="97840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Bent Arrow 44"/>
          <p:cNvSpPr/>
          <p:nvPr/>
        </p:nvSpPr>
        <p:spPr>
          <a:xfrm rot="5400000">
            <a:off x="7873883" y="610204"/>
            <a:ext cx="648070" cy="6690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9" name="Circular Arrow 48"/>
          <p:cNvSpPr/>
          <p:nvPr/>
        </p:nvSpPr>
        <p:spPr>
          <a:xfrm rot="18550253" flipH="1">
            <a:off x="1833806" y="491101"/>
            <a:ext cx="1142927" cy="112895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-21180" y="211015"/>
            <a:ext cx="1769593" cy="850355"/>
          </a:xfrm>
          <a:custGeom>
            <a:avLst/>
            <a:gdLst>
              <a:gd name="connsiteX0" fmla="*/ 61373 w 1769593"/>
              <a:gd name="connsiteY0" fmla="*/ 301451 h 850355"/>
              <a:gd name="connsiteX1" fmla="*/ 61373 w 1769593"/>
              <a:gd name="connsiteY1" fmla="*/ 301451 h 850355"/>
              <a:gd name="connsiteX2" fmla="*/ 151809 w 1769593"/>
              <a:gd name="connsiteY2" fmla="*/ 291403 h 850355"/>
              <a:gd name="connsiteX3" fmla="*/ 181954 w 1769593"/>
              <a:gd name="connsiteY3" fmla="*/ 231112 h 850355"/>
              <a:gd name="connsiteX4" fmla="*/ 232195 w 1769593"/>
              <a:gd name="connsiteY4" fmla="*/ 190919 h 850355"/>
              <a:gd name="connsiteX5" fmla="*/ 292485 w 1769593"/>
              <a:gd name="connsiteY5" fmla="*/ 150726 h 850355"/>
              <a:gd name="connsiteX6" fmla="*/ 322631 w 1769593"/>
              <a:gd name="connsiteY6" fmla="*/ 140677 h 850355"/>
              <a:gd name="connsiteX7" fmla="*/ 352776 w 1769593"/>
              <a:gd name="connsiteY7" fmla="*/ 120581 h 850355"/>
              <a:gd name="connsiteX8" fmla="*/ 413066 w 1769593"/>
              <a:gd name="connsiteY8" fmla="*/ 100484 h 850355"/>
              <a:gd name="connsiteX9" fmla="*/ 443211 w 1769593"/>
              <a:gd name="connsiteY9" fmla="*/ 90436 h 850355"/>
              <a:gd name="connsiteX10" fmla="*/ 473356 w 1769593"/>
              <a:gd name="connsiteY10" fmla="*/ 80387 h 850355"/>
              <a:gd name="connsiteX11" fmla="*/ 654226 w 1769593"/>
              <a:gd name="connsiteY11" fmla="*/ 70339 h 850355"/>
              <a:gd name="connsiteX12" fmla="*/ 744661 w 1769593"/>
              <a:gd name="connsiteY12" fmla="*/ 40194 h 850355"/>
              <a:gd name="connsiteX13" fmla="*/ 804951 w 1769593"/>
              <a:gd name="connsiteY13" fmla="*/ 20097 h 850355"/>
              <a:gd name="connsiteX14" fmla="*/ 915483 w 1769593"/>
              <a:gd name="connsiteY14" fmla="*/ 0 h 850355"/>
              <a:gd name="connsiteX15" fmla="*/ 1176740 w 1769593"/>
              <a:gd name="connsiteY15" fmla="*/ 10049 h 850355"/>
              <a:gd name="connsiteX16" fmla="*/ 1237031 w 1769593"/>
              <a:gd name="connsiteY16" fmla="*/ 30145 h 850355"/>
              <a:gd name="connsiteX17" fmla="*/ 1267176 w 1769593"/>
              <a:gd name="connsiteY17" fmla="*/ 40194 h 850355"/>
              <a:gd name="connsiteX18" fmla="*/ 1297321 w 1769593"/>
              <a:gd name="connsiteY18" fmla="*/ 60290 h 850355"/>
              <a:gd name="connsiteX19" fmla="*/ 1357611 w 1769593"/>
              <a:gd name="connsiteY19" fmla="*/ 80387 h 850355"/>
              <a:gd name="connsiteX20" fmla="*/ 1387756 w 1769593"/>
              <a:gd name="connsiteY20" fmla="*/ 90436 h 850355"/>
              <a:gd name="connsiteX21" fmla="*/ 1417901 w 1769593"/>
              <a:gd name="connsiteY21" fmla="*/ 110532 h 850355"/>
              <a:gd name="connsiteX22" fmla="*/ 1478191 w 1769593"/>
              <a:gd name="connsiteY22" fmla="*/ 130629 h 850355"/>
              <a:gd name="connsiteX23" fmla="*/ 1508336 w 1769593"/>
              <a:gd name="connsiteY23" fmla="*/ 150726 h 850355"/>
              <a:gd name="connsiteX24" fmla="*/ 1649013 w 1769593"/>
              <a:gd name="connsiteY24" fmla="*/ 150726 h 850355"/>
              <a:gd name="connsiteX25" fmla="*/ 1669110 w 1769593"/>
              <a:gd name="connsiteY25" fmla="*/ 180871 h 850355"/>
              <a:gd name="connsiteX26" fmla="*/ 1699255 w 1769593"/>
              <a:gd name="connsiteY26" fmla="*/ 261258 h 850355"/>
              <a:gd name="connsiteX27" fmla="*/ 1739448 w 1769593"/>
              <a:gd name="connsiteY27" fmla="*/ 271306 h 850355"/>
              <a:gd name="connsiteX28" fmla="*/ 1769593 w 1769593"/>
              <a:gd name="connsiteY28" fmla="*/ 331596 h 850355"/>
              <a:gd name="connsiteX29" fmla="*/ 1749496 w 1769593"/>
              <a:gd name="connsiteY29" fmla="*/ 442128 h 850355"/>
              <a:gd name="connsiteX30" fmla="*/ 1729400 w 1769593"/>
              <a:gd name="connsiteY30" fmla="*/ 502418 h 850355"/>
              <a:gd name="connsiteX31" fmla="*/ 1699255 w 1769593"/>
              <a:gd name="connsiteY31" fmla="*/ 532563 h 850355"/>
              <a:gd name="connsiteX32" fmla="*/ 1669110 w 1769593"/>
              <a:gd name="connsiteY32" fmla="*/ 592853 h 850355"/>
              <a:gd name="connsiteX33" fmla="*/ 1659061 w 1769593"/>
              <a:gd name="connsiteY33" fmla="*/ 622998 h 850355"/>
              <a:gd name="connsiteX34" fmla="*/ 1628916 w 1769593"/>
              <a:gd name="connsiteY34" fmla="*/ 633047 h 850355"/>
              <a:gd name="connsiteX35" fmla="*/ 1618868 w 1769593"/>
              <a:gd name="connsiteY35" fmla="*/ 663192 h 850355"/>
              <a:gd name="connsiteX36" fmla="*/ 1608820 w 1769593"/>
              <a:gd name="connsiteY36" fmla="*/ 713433 h 850355"/>
              <a:gd name="connsiteX37" fmla="*/ 1548529 w 1769593"/>
              <a:gd name="connsiteY37" fmla="*/ 753627 h 850355"/>
              <a:gd name="connsiteX38" fmla="*/ 1287272 w 1769593"/>
              <a:gd name="connsiteY38" fmla="*/ 763675 h 850355"/>
              <a:gd name="connsiteX39" fmla="*/ 1136547 w 1769593"/>
              <a:gd name="connsiteY39" fmla="*/ 773723 h 850355"/>
              <a:gd name="connsiteX40" fmla="*/ 1106402 w 1769593"/>
              <a:gd name="connsiteY40" fmla="*/ 763675 h 850355"/>
              <a:gd name="connsiteX41" fmla="*/ 1086305 w 1769593"/>
              <a:gd name="connsiteY41" fmla="*/ 733530 h 850355"/>
              <a:gd name="connsiteX42" fmla="*/ 1026015 w 1769593"/>
              <a:gd name="connsiteY42" fmla="*/ 713433 h 850355"/>
              <a:gd name="connsiteX43" fmla="*/ 995870 w 1769593"/>
              <a:gd name="connsiteY43" fmla="*/ 703385 h 850355"/>
              <a:gd name="connsiteX44" fmla="*/ 935580 w 1769593"/>
              <a:gd name="connsiteY44" fmla="*/ 673240 h 850355"/>
              <a:gd name="connsiteX45" fmla="*/ 905435 w 1769593"/>
              <a:gd name="connsiteY45" fmla="*/ 653143 h 850355"/>
              <a:gd name="connsiteX46" fmla="*/ 794903 w 1769593"/>
              <a:gd name="connsiteY46" fmla="*/ 663192 h 850355"/>
              <a:gd name="connsiteX47" fmla="*/ 734613 w 1769593"/>
              <a:gd name="connsiteY47" fmla="*/ 693337 h 850355"/>
              <a:gd name="connsiteX48" fmla="*/ 704468 w 1769593"/>
              <a:gd name="connsiteY48" fmla="*/ 703385 h 850355"/>
              <a:gd name="connsiteX49" fmla="*/ 674323 w 1769593"/>
              <a:gd name="connsiteY49" fmla="*/ 723482 h 850355"/>
              <a:gd name="connsiteX50" fmla="*/ 654226 w 1769593"/>
              <a:gd name="connsiteY50" fmla="*/ 753627 h 850355"/>
              <a:gd name="connsiteX51" fmla="*/ 624081 w 1769593"/>
              <a:gd name="connsiteY51" fmla="*/ 763675 h 850355"/>
              <a:gd name="connsiteX52" fmla="*/ 603984 w 1769593"/>
              <a:gd name="connsiteY52" fmla="*/ 793820 h 850355"/>
              <a:gd name="connsiteX53" fmla="*/ 543694 w 1769593"/>
              <a:gd name="connsiteY53" fmla="*/ 813917 h 850355"/>
              <a:gd name="connsiteX54" fmla="*/ 322631 w 1769593"/>
              <a:gd name="connsiteY54" fmla="*/ 823965 h 850355"/>
              <a:gd name="connsiteX55" fmla="*/ 302534 w 1769593"/>
              <a:gd name="connsiteY55" fmla="*/ 793820 h 850355"/>
              <a:gd name="connsiteX56" fmla="*/ 272389 w 1769593"/>
              <a:gd name="connsiteY56" fmla="*/ 783772 h 850355"/>
              <a:gd name="connsiteX57" fmla="*/ 171905 w 1769593"/>
              <a:gd name="connsiteY57" fmla="*/ 773723 h 850355"/>
              <a:gd name="connsiteX58" fmla="*/ 121664 w 1769593"/>
              <a:gd name="connsiteY58" fmla="*/ 733530 h 850355"/>
              <a:gd name="connsiteX59" fmla="*/ 91518 w 1769593"/>
              <a:gd name="connsiteY59" fmla="*/ 723482 h 850355"/>
              <a:gd name="connsiteX60" fmla="*/ 31228 w 1769593"/>
              <a:gd name="connsiteY60" fmla="*/ 633047 h 850355"/>
              <a:gd name="connsiteX61" fmla="*/ 11132 w 1769593"/>
              <a:gd name="connsiteY61" fmla="*/ 602901 h 850355"/>
              <a:gd name="connsiteX62" fmla="*/ 21180 w 1769593"/>
              <a:gd name="connsiteY62" fmla="*/ 532563 h 850355"/>
              <a:gd name="connsiteX63" fmla="*/ 41277 w 1769593"/>
              <a:gd name="connsiteY63" fmla="*/ 472273 h 850355"/>
              <a:gd name="connsiteX64" fmla="*/ 41277 w 1769593"/>
              <a:gd name="connsiteY64" fmla="*/ 321548 h 850355"/>
              <a:gd name="connsiteX65" fmla="*/ 61373 w 1769593"/>
              <a:gd name="connsiteY65" fmla="*/ 291403 h 850355"/>
              <a:gd name="connsiteX66" fmla="*/ 91518 w 1769593"/>
              <a:gd name="connsiteY66" fmla="*/ 281354 h 850355"/>
              <a:gd name="connsiteX67" fmla="*/ 372872 w 1769593"/>
              <a:gd name="connsiteY67" fmla="*/ 291403 h 850355"/>
              <a:gd name="connsiteX68" fmla="*/ 312582 w 1769593"/>
              <a:gd name="connsiteY68" fmla="*/ 311499 h 850355"/>
              <a:gd name="connsiteX69" fmla="*/ 252292 w 1769593"/>
              <a:gd name="connsiteY69" fmla="*/ 341644 h 850355"/>
              <a:gd name="connsiteX70" fmla="*/ 242244 w 1769593"/>
              <a:gd name="connsiteY70" fmla="*/ 311499 h 850355"/>
              <a:gd name="connsiteX71" fmla="*/ 252292 w 1769593"/>
              <a:gd name="connsiteY71" fmla="*/ 281354 h 850355"/>
              <a:gd name="connsiteX72" fmla="*/ 312582 w 1769593"/>
              <a:gd name="connsiteY72" fmla="*/ 301451 h 850355"/>
              <a:gd name="connsiteX73" fmla="*/ 342727 w 1769593"/>
              <a:gd name="connsiteY73" fmla="*/ 291403 h 850355"/>
              <a:gd name="connsiteX74" fmla="*/ 141760 w 1769593"/>
              <a:gd name="connsiteY74" fmla="*/ 281354 h 850355"/>
              <a:gd name="connsiteX75" fmla="*/ 81470 w 1769593"/>
              <a:gd name="connsiteY75" fmla="*/ 341644 h 850355"/>
              <a:gd name="connsiteX76" fmla="*/ 51325 w 1769593"/>
              <a:gd name="connsiteY76" fmla="*/ 361741 h 850355"/>
              <a:gd name="connsiteX77" fmla="*/ 31228 w 1769593"/>
              <a:gd name="connsiteY77" fmla="*/ 391886 h 850355"/>
              <a:gd name="connsiteX78" fmla="*/ 1083 w 1769593"/>
              <a:gd name="connsiteY78" fmla="*/ 401934 h 850355"/>
              <a:gd name="connsiteX79" fmla="*/ 21180 w 1769593"/>
              <a:gd name="connsiteY79" fmla="*/ 371789 h 850355"/>
              <a:gd name="connsiteX80" fmla="*/ 111615 w 1769593"/>
              <a:gd name="connsiteY80" fmla="*/ 351693 h 850355"/>
              <a:gd name="connsiteX81" fmla="*/ 151809 w 1769593"/>
              <a:gd name="connsiteY81" fmla="*/ 331596 h 850355"/>
              <a:gd name="connsiteX82" fmla="*/ 252292 w 1769593"/>
              <a:gd name="connsiteY82" fmla="*/ 321548 h 850355"/>
              <a:gd name="connsiteX83" fmla="*/ 312582 w 1769593"/>
              <a:gd name="connsiteY83" fmla="*/ 311499 h 850355"/>
              <a:gd name="connsiteX84" fmla="*/ 282437 w 1769593"/>
              <a:gd name="connsiteY84" fmla="*/ 291403 h 850355"/>
              <a:gd name="connsiteX85" fmla="*/ 322631 w 1769593"/>
              <a:gd name="connsiteY85" fmla="*/ 301451 h 850355"/>
              <a:gd name="connsiteX86" fmla="*/ 262340 w 1769593"/>
              <a:gd name="connsiteY86" fmla="*/ 311499 h 850355"/>
              <a:gd name="connsiteX87" fmla="*/ 202050 w 1769593"/>
              <a:gd name="connsiteY87" fmla="*/ 291403 h 850355"/>
              <a:gd name="connsiteX88" fmla="*/ 202050 w 1769593"/>
              <a:gd name="connsiteY88" fmla="*/ 251209 h 850355"/>
              <a:gd name="connsiteX89" fmla="*/ 141760 w 1769593"/>
              <a:gd name="connsiteY89" fmla="*/ 271306 h 850355"/>
              <a:gd name="connsiteX90" fmla="*/ 272389 w 1769593"/>
              <a:gd name="connsiteY90" fmla="*/ 150726 h 850355"/>
              <a:gd name="connsiteX91" fmla="*/ 61373 w 1769593"/>
              <a:gd name="connsiteY91" fmla="*/ 301451 h 85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769593" h="850355">
                <a:moveTo>
                  <a:pt x="61373" y="301451"/>
                </a:moveTo>
                <a:lnTo>
                  <a:pt x="61373" y="301451"/>
                </a:lnTo>
                <a:cubicBezTo>
                  <a:pt x="91518" y="298102"/>
                  <a:pt x="123304" y="301768"/>
                  <a:pt x="151809" y="291403"/>
                </a:cubicBezTo>
                <a:cubicBezTo>
                  <a:pt x="169405" y="285004"/>
                  <a:pt x="175432" y="244157"/>
                  <a:pt x="181954" y="231112"/>
                </a:cubicBezTo>
                <a:cubicBezTo>
                  <a:pt x="200134" y="194751"/>
                  <a:pt x="197426" y="202508"/>
                  <a:pt x="232195" y="190919"/>
                </a:cubicBezTo>
                <a:cubicBezTo>
                  <a:pt x="252292" y="177521"/>
                  <a:pt x="269571" y="158364"/>
                  <a:pt x="292485" y="150726"/>
                </a:cubicBezTo>
                <a:cubicBezTo>
                  <a:pt x="302534" y="147376"/>
                  <a:pt x="313157" y="145414"/>
                  <a:pt x="322631" y="140677"/>
                </a:cubicBezTo>
                <a:cubicBezTo>
                  <a:pt x="333433" y="135276"/>
                  <a:pt x="341740" y="125486"/>
                  <a:pt x="352776" y="120581"/>
                </a:cubicBezTo>
                <a:cubicBezTo>
                  <a:pt x="372134" y="111978"/>
                  <a:pt x="392969" y="107183"/>
                  <a:pt x="413066" y="100484"/>
                </a:cubicBezTo>
                <a:lnTo>
                  <a:pt x="443211" y="90436"/>
                </a:lnTo>
                <a:cubicBezTo>
                  <a:pt x="453259" y="87086"/>
                  <a:pt x="462780" y="80975"/>
                  <a:pt x="473356" y="80387"/>
                </a:cubicBezTo>
                <a:lnTo>
                  <a:pt x="654226" y="70339"/>
                </a:lnTo>
                <a:lnTo>
                  <a:pt x="744661" y="40194"/>
                </a:lnTo>
                <a:lnTo>
                  <a:pt x="804951" y="20097"/>
                </a:lnTo>
                <a:cubicBezTo>
                  <a:pt x="888961" y="8096"/>
                  <a:pt x="852313" y="15794"/>
                  <a:pt x="915483" y="0"/>
                </a:cubicBezTo>
                <a:cubicBezTo>
                  <a:pt x="1002569" y="3350"/>
                  <a:pt x="1089970" y="1914"/>
                  <a:pt x="1176740" y="10049"/>
                </a:cubicBezTo>
                <a:cubicBezTo>
                  <a:pt x="1197832" y="12026"/>
                  <a:pt x="1216934" y="23446"/>
                  <a:pt x="1237031" y="30145"/>
                </a:cubicBezTo>
                <a:cubicBezTo>
                  <a:pt x="1247079" y="33494"/>
                  <a:pt x="1258363" y="34319"/>
                  <a:pt x="1267176" y="40194"/>
                </a:cubicBezTo>
                <a:cubicBezTo>
                  <a:pt x="1277224" y="46893"/>
                  <a:pt x="1286285" y="55385"/>
                  <a:pt x="1297321" y="60290"/>
                </a:cubicBezTo>
                <a:cubicBezTo>
                  <a:pt x="1316679" y="68893"/>
                  <a:pt x="1337514" y="73688"/>
                  <a:pt x="1357611" y="80387"/>
                </a:cubicBezTo>
                <a:cubicBezTo>
                  <a:pt x="1367659" y="83737"/>
                  <a:pt x="1378943" y="84561"/>
                  <a:pt x="1387756" y="90436"/>
                </a:cubicBezTo>
                <a:cubicBezTo>
                  <a:pt x="1397804" y="97135"/>
                  <a:pt x="1406865" y="105627"/>
                  <a:pt x="1417901" y="110532"/>
                </a:cubicBezTo>
                <a:cubicBezTo>
                  <a:pt x="1437259" y="119135"/>
                  <a:pt x="1478191" y="130629"/>
                  <a:pt x="1478191" y="130629"/>
                </a:cubicBezTo>
                <a:cubicBezTo>
                  <a:pt x="1488239" y="137328"/>
                  <a:pt x="1496290" y="149866"/>
                  <a:pt x="1508336" y="150726"/>
                </a:cubicBezTo>
                <a:cubicBezTo>
                  <a:pt x="1704461" y="164734"/>
                  <a:pt x="1562286" y="121815"/>
                  <a:pt x="1649013" y="150726"/>
                </a:cubicBezTo>
                <a:cubicBezTo>
                  <a:pt x="1655712" y="160774"/>
                  <a:pt x="1664870" y="169563"/>
                  <a:pt x="1669110" y="180871"/>
                </a:cubicBezTo>
                <a:cubicBezTo>
                  <a:pt x="1678589" y="206148"/>
                  <a:pt x="1671762" y="242929"/>
                  <a:pt x="1699255" y="261258"/>
                </a:cubicBezTo>
                <a:cubicBezTo>
                  <a:pt x="1710746" y="268918"/>
                  <a:pt x="1726050" y="267957"/>
                  <a:pt x="1739448" y="271306"/>
                </a:cubicBezTo>
                <a:cubicBezTo>
                  <a:pt x="1749610" y="286548"/>
                  <a:pt x="1769593" y="310794"/>
                  <a:pt x="1769593" y="331596"/>
                </a:cubicBezTo>
                <a:cubicBezTo>
                  <a:pt x="1769593" y="357551"/>
                  <a:pt x="1758292" y="412809"/>
                  <a:pt x="1749496" y="442128"/>
                </a:cubicBezTo>
                <a:cubicBezTo>
                  <a:pt x="1743409" y="462418"/>
                  <a:pt x="1744379" y="487439"/>
                  <a:pt x="1729400" y="502418"/>
                </a:cubicBezTo>
                <a:lnTo>
                  <a:pt x="1699255" y="532563"/>
                </a:lnTo>
                <a:cubicBezTo>
                  <a:pt x="1673996" y="608334"/>
                  <a:pt x="1708068" y="514937"/>
                  <a:pt x="1669110" y="592853"/>
                </a:cubicBezTo>
                <a:cubicBezTo>
                  <a:pt x="1664373" y="602327"/>
                  <a:pt x="1666551" y="615508"/>
                  <a:pt x="1659061" y="622998"/>
                </a:cubicBezTo>
                <a:cubicBezTo>
                  <a:pt x="1651571" y="630488"/>
                  <a:pt x="1638964" y="629697"/>
                  <a:pt x="1628916" y="633047"/>
                </a:cubicBezTo>
                <a:cubicBezTo>
                  <a:pt x="1625567" y="643095"/>
                  <a:pt x="1621437" y="652916"/>
                  <a:pt x="1618868" y="663192"/>
                </a:cubicBezTo>
                <a:cubicBezTo>
                  <a:pt x="1614726" y="679761"/>
                  <a:pt x="1614817" y="697442"/>
                  <a:pt x="1608820" y="713433"/>
                </a:cubicBezTo>
                <a:cubicBezTo>
                  <a:pt x="1596719" y="745702"/>
                  <a:pt x="1582535" y="751360"/>
                  <a:pt x="1548529" y="753627"/>
                </a:cubicBezTo>
                <a:cubicBezTo>
                  <a:pt x="1461572" y="759424"/>
                  <a:pt x="1374358" y="760326"/>
                  <a:pt x="1287272" y="763675"/>
                </a:cubicBezTo>
                <a:cubicBezTo>
                  <a:pt x="1198208" y="793364"/>
                  <a:pt x="1248036" y="786112"/>
                  <a:pt x="1136547" y="773723"/>
                </a:cubicBezTo>
                <a:cubicBezTo>
                  <a:pt x="1126499" y="770374"/>
                  <a:pt x="1114673" y="770292"/>
                  <a:pt x="1106402" y="763675"/>
                </a:cubicBezTo>
                <a:cubicBezTo>
                  <a:pt x="1096972" y="756131"/>
                  <a:pt x="1096546" y="739931"/>
                  <a:pt x="1086305" y="733530"/>
                </a:cubicBezTo>
                <a:cubicBezTo>
                  <a:pt x="1068341" y="722303"/>
                  <a:pt x="1046112" y="720132"/>
                  <a:pt x="1026015" y="713433"/>
                </a:cubicBezTo>
                <a:lnTo>
                  <a:pt x="995870" y="703385"/>
                </a:lnTo>
                <a:cubicBezTo>
                  <a:pt x="909478" y="645789"/>
                  <a:pt x="1018784" y="714842"/>
                  <a:pt x="935580" y="673240"/>
                </a:cubicBezTo>
                <a:cubicBezTo>
                  <a:pt x="924778" y="667839"/>
                  <a:pt x="915483" y="659842"/>
                  <a:pt x="905435" y="653143"/>
                </a:cubicBezTo>
                <a:cubicBezTo>
                  <a:pt x="868591" y="656493"/>
                  <a:pt x="831527" y="657960"/>
                  <a:pt x="794903" y="663192"/>
                </a:cubicBezTo>
                <a:cubicBezTo>
                  <a:pt x="759541" y="668244"/>
                  <a:pt x="766456" y="677415"/>
                  <a:pt x="734613" y="693337"/>
                </a:cubicBezTo>
                <a:cubicBezTo>
                  <a:pt x="725139" y="698074"/>
                  <a:pt x="714516" y="700036"/>
                  <a:pt x="704468" y="703385"/>
                </a:cubicBezTo>
                <a:cubicBezTo>
                  <a:pt x="694420" y="710084"/>
                  <a:pt x="682862" y="714943"/>
                  <a:pt x="674323" y="723482"/>
                </a:cubicBezTo>
                <a:cubicBezTo>
                  <a:pt x="665784" y="732021"/>
                  <a:pt x="663656" y="746083"/>
                  <a:pt x="654226" y="753627"/>
                </a:cubicBezTo>
                <a:cubicBezTo>
                  <a:pt x="645955" y="760244"/>
                  <a:pt x="634129" y="760326"/>
                  <a:pt x="624081" y="763675"/>
                </a:cubicBezTo>
                <a:cubicBezTo>
                  <a:pt x="617382" y="773723"/>
                  <a:pt x="614225" y="787419"/>
                  <a:pt x="603984" y="793820"/>
                </a:cubicBezTo>
                <a:cubicBezTo>
                  <a:pt x="586020" y="805047"/>
                  <a:pt x="543694" y="813917"/>
                  <a:pt x="543694" y="813917"/>
                </a:cubicBezTo>
                <a:cubicBezTo>
                  <a:pt x="466711" y="865240"/>
                  <a:pt x="492967" y="856410"/>
                  <a:pt x="322631" y="823965"/>
                </a:cubicBezTo>
                <a:cubicBezTo>
                  <a:pt x="310768" y="821705"/>
                  <a:pt x="311964" y="801364"/>
                  <a:pt x="302534" y="793820"/>
                </a:cubicBezTo>
                <a:cubicBezTo>
                  <a:pt x="294263" y="787203"/>
                  <a:pt x="282858" y="785383"/>
                  <a:pt x="272389" y="783772"/>
                </a:cubicBezTo>
                <a:cubicBezTo>
                  <a:pt x="239119" y="778653"/>
                  <a:pt x="205400" y="777073"/>
                  <a:pt x="171905" y="773723"/>
                </a:cubicBezTo>
                <a:cubicBezTo>
                  <a:pt x="96133" y="748466"/>
                  <a:pt x="186595" y="785474"/>
                  <a:pt x="121664" y="733530"/>
                </a:cubicBezTo>
                <a:cubicBezTo>
                  <a:pt x="113393" y="726913"/>
                  <a:pt x="101567" y="726831"/>
                  <a:pt x="91518" y="723482"/>
                </a:cubicBezTo>
                <a:lnTo>
                  <a:pt x="31228" y="633047"/>
                </a:lnTo>
                <a:lnTo>
                  <a:pt x="11132" y="602901"/>
                </a:lnTo>
                <a:cubicBezTo>
                  <a:pt x="14481" y="579455"/>
                  <a:pt x="15854" y="555641"/>
                  <a:pt x="21180" y="532563"/>
                </a:cubicBezTo>
                <a:cubicBezTo>
                  <a:pt x="25943" y="511922"/>
                  <a:pt x="41277" y="472273"/>
                  <a:pt x="41277" y="472273"/>
                </a:cubicBezTo>
                <a:cubicBezTo>
                  <a:pt x="25337" y="408516"/>
                  <a:pt x="21721" y="412809"/>
                  <a:pt x="41277" y="321548"/>
                </a:cubicBezTo>
                <a:cubicBezTo>
                  <a:pt x="43807" y="309740"/>
                  <a:pt x="51943" y="298947"/>
                  <a:pt x="61373" y="291403"/>
                </a:cubicBezTo>
                <a:cubicBezTo>
                  <a:pt x="69644" y="284786"/>
                  <a:pt x="81470" y="284704"/>
                  <a:pt x="91518" y="281354"/>
                </a:cubicBezTo>
                <a:cubicBezTo>
                  <a:pt x="185303" y="284704"/>
                  <a:pt x="279888" y="278723"/>
                  <a:pt x="372872" y="291403"/>
                </a:cubicBezTo>
                <a:cubicBezTo>
                  <a:pt x="393861" y="294265"/>
                  <a:pt x="312582" y="311499"/>
                  <a:pt x="312582" y="311499"/>
                </a:cubicBezTo>
                <a:cubicBezTo>
                  <a:pt x="307505" y="314884"/>
                  <a:pt x="264179" y="347588"/>
                  <a:pt x="252292" y="341644"/>
                </a:cubicBezTo>
                <a:cubicBezTo>
                  <a:pt x="242818" y="336907"/>
                  <a:pt x="245593" y="321547"/>
                  <a:pt x="242244" y="311499"/>
                </a:cubicBezTo>
                <a:cubicBezTo>
                  <a:pt x="245593" y="301451"/>
                  <a:pt x="241807" y="282852"/>
                  <a:pt x="252292" y="281354"/>
                </a:cubicBezTo>
                <a:cubicBezTo>
                  <a:pt x="273263" y="278358"/>
                  <a:pt x="312582" y="301451"/>
                  <a:pt x="312582" y="301451"/>
                </a:cubicBezTo>
                <a:cubicBezTo>
                  <a:pt x="322630" y="298102"/>
                  <a:pt x="353246" y="292641"/>
                  <a:pt x="342727" y="291403"/>
                </a:cubicBezTo>
                <a:cubicBezTo>
                  <a:pt x="276114" y="283566"/>
                  <a:pt x="207626" y="268688"/>
                  <a:pt x="141760" y="281354"/>
                </a:cubicBezTo>
                <a:cubicBezTo>
                  <a:pt x="113850" y="286721"/>
                  <a:pt x="105118" y="325879"/>
                  <a:pt x="81470" y="341644"/>
                </a:cubicBezTo>
                <a:lnTo>
                  <a:pt x="51325" y="361741"/>
                </a:lnTo>
                <a:cubicBezTo>
                  <a:pt x="44626" y="371789"/>
                  <a:pt x="40658" y="384342"/>
                  <a:pt x="31228" y="391886"/>
                </a:cubicBezTo>
                <a:cubicBezTo>
                  <a:pt x="22957" y="398503"/>
                  <a:pt x="5820" y="411408"/>
                  <a:pt x="1083" y="401934"/>
                </a:cubicBezTo>
                <a:cubicBezTo>
                  <a:pt x="-4318" y="391132"/>
                  <a:pt x="11750" y="379333"/>
                  <a:pt x="21180" y="371789"/>
                </a:cubicBezTo>
                <a:cubicBezTo>
                  <a:pt x="34199" y="361374"/>
                  <a:pt x="110999" y="351796"/>
                  <a:pt x="111615" y="351693"/>
                </a:cubicBezTo>
                <a:cubicBezTo>
                  <a:pt x="125013" y="344994"/>
                  <a:pt x="137162" y="334735"/>
                  <a:pt x="151809" y="331596"/>
                </a:cubicBezTo>
                <a:cubicBezTo>
                  <a:pt x="184723" y="324543"/>
                  <a:pt x="218891" y="325723"/>
                  <a:pt x="252292" y="321548"/>
                </a:cubicBezTo>
                <a:cubicBezTo>
                  <a:pt x="272509" y="319021"/>
                  <a:pt x="292485" y="314849"/>
                  <a:pt x="312582" y="311499"/>
                </a:cubicBezTo>
                <a:cubicBezTo>
                  <a:pt x="302534" y="304800"/>
                  <a:pt x="273897" y="299942"/>
                  <a:pt x="282437" y="291403"/>
                </a:cubicBezTo>
                <a:cubicBezTo>
                  <a:pt x="292203" y="281638"/>
                  <a:pt x="332397" y="291686"/>
                  <a:pt x="322631" y="301451"/>
                </a:cubicBezTo>
                <a:cubicBezTo>
                  <a:pt x="308224" y="315857"/>
                  <a:pt x="282437" y="308150"/>
                  <a:pt x="262340" y="311499"/>
                </a:cubicBezTo>
                <a:cubicBezTo>
                  <a:pt x="207454" y="300522"/>
                  <a:pt x="224176" y="313527"/>
                  <a:pt x="202050" y="291403"/>
                </a:cubicBezTo>
                <a:lnTo>
                  <a:pt x="202050" y="251209"/>
                </a:lnTo>
                <a:lnTo>
                  <a:pt x="141760" y="271306"/>
                </a:lnTo>
                <a:lnTo>
                  <a:pt x="272389" y="150726"/>
                </a:lnTo>
                <a:lnTo>
                  <a:pt x="61373" y="301451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Freeform 52"/>
          <p:cNvSpPr/>
          <p:nvPr/>
        </p:nvSpPr>
        <p:spPr>
          <a:xfrm>
            <a:off x="2448558" y="914400"/>
            <a:ext cx="1178897" cy="572756"/>
          </a:xfrm>
          <a:custGeom>
            <a:avLst/>
            <a:gdLst>
              <a:gd name="connsiteX0" fmla="*/ 515706 w 1178897"/>
              <a:gd name="connsiteY0" fmla="*/ 150725 h 572756"/>
              <a:gd name="connsiteX1" fmla="*/ 515706 w 1178897"/>
              <a:gd name="connsiteY1" fmla="*/ 150725 h 572756"/>
              <a:gd name="connsiteX2" fmla="*/ 425271 w 1178897"/>
              <a:gd name="connsiteY2" fmla="*/ 70338 h 572756"/>
              <a:gd name="connsiteX3" fmla="*/ 364980 w 1178897"/>
              <a:gd name="connsiteY3" fmla="*/ 30145 h 572756"/>
              <a:gd name="connsiteX4" fmla="*/ 304690 w 1178897"/>
              <a:gd name="connsiteY4" fmla="*/ 10048 h 572756"/>
              <a:gd name="connsiteX5" fmla="*/ 274545 w 1178897"/>
              <a:gd name="connsiteY5" fmla="*/ 0 h 572756"/>
              <a:gd name="connsiteX6" fmla="*/ 214255 w 1178897"/>
              <a:gd name="connsiteY6" fmla="*/ 10048 h 572756"/>
              <a:gd name="connsiteX7" fmla="*/ 153965 w 1178897"/>
              <a:gd name="connsiteY7" fmla="*/ 50242 h 572756"/>
              <a:gd name="connsiteX8" fmla="*/ 123820 w 1178897"/>
              <a:gd name="connsiteY8" fmla="*/ 70338 h 572756"/>
              <a:gd name="connsiteX9" fmla="*/ 13288 w 1178897"/>
              <a:gd name="connsiteY9" fmla="*/ 80387 h 572756"/>
              <a:gd name="connsiteX10" fmla="*/ 13288 w 1178897"/>
              <a:gd name="connsiteY10" fmla="*/ 180870 h 572756"/>
              <a:gd name="connsiteX11" fmla="*/ 43433 w 1178897"/>
              <a:gd name="connsiteY11" fmla="*/ 200967 h 572756"/>
              <a:gd name="connsiteX12" fmla="*/ 63530 w 1178897"/>
              <a:gd name="connsiteY12" fmla="*/ 231112 h 572756"/>
              <a:gd name="connsiteX13" fmla="*/ 103723 w 1178897"/>
              <a:gd name="connsiteY13" fmla="*/ 321547 h 572756"/>
              <a:gd name="connsiteX14" fmla="*/ 164013 w 1178897"/>
              <a:gd name="connsiteY14" fmla="*/ 341644 h 572756"/>
              <a:gd name="connsiteX15" fmla="*/ 174062 w 1178897"/>
              <a:gd name="connsiteY15" fmla="*/ 371789 h 572756"/>
              <a:gd name="connsiteX16" fmla="*/ 133868 w 1178897"/>
              <a:gd name="connsiteY16" fmla="*/ 432079 h 572756"/>
              <a:gd name="connsiteX17" fmla="*/ 143917 w 1178897"/>
              <a:gd name="connsiteY17" fmla="*/ 462224 h 572756"/>
              <a:gd name="connsiteX18" fmla="*/ 174062 w 1178897"/>
              <a:gd name="connsiteY18" fmla="*/ 472273 h 572756"/>
              <a:gd name="connsiteX19" fmla="*/ 234352 w 1178897"/>
              <a:gd name="connsiteY19" fmla="*/ 442127 h 572756"/>
              <a:gd name="connsiteX20" fmla="*/ 304690 w 1178897"/>
              <a:gd name="connsiteY20" fmla="*/ 462224 h 572756"/>
              <a:gd name="connsiteX21" fmla="*/ 364980 w 1178897"/>
              <a:gd name="connsiteY21" fmla="*/ 492369 h 572756"/>
              <a:gd name="connsiteX22" fmla="*/ 485561 w 1178897"/>
              <a:gd name="connsiteY22" fmla="*/ 482321 h 572756"/>
              <a:gd name="connsiteX23" fmla="*/ 535802 w 1178897"/>
              <a:gd name="connsiteY23" fmla="*/ 472273 h 572756"/>
              <a:gd name="connsiteX24" fmla="*/ 606141 w 1178897"/>
              <a:gd name="connsiteY24" fmla="*/ 462224 h 572756"/>
              <a:gd name="connsiteX25" fmla="*/ 696576 w 1178897"/>
              <a:gd name="connsiteY25" fmla="*/ 472273 h 572756"/>
              <a:gd name="connsiteX26" fmla="*/ 726721 w 1178897"/>
              <a:gd name="connsiteY26" fmla="*/ 502418 h 572756"/>
              <a:gd name="connsiteX27" fmla="*/ 756866 w 1178897"/>
              <a:gd name="connsiteY27" fmla="*/ 512466 h 572756"/>
              <a:gd name="connsiteX28" fmla="*/ 787011 w 1178897"/>
              <a:gd name="connsiteY28" fmla="*/ 532563 h 572756"/>
              <a:gd name="connsiteX29" fmla="*/ 867398 w 1178897"/>
              <a:gd name="connsiteY29" fmla="*/ 512466 h 572756"/>
              <a:gd name="connsiteX30" fmla="*/ 957833 w 1178897"/>
              <a:gd name="connsiteY30" fmla="*/ 522514 h 572756"/>
              <a:gd name="connsiteX31" fmla="*/ 987978 w 1178897"/>
              <a:gd name="connsiteY31" fmla="*/ 532563 h 572756"/>
              <a:gd name="connsiteX32" fmla="*/ 1038220 w 1178897"/>
              <a:gd name="connsiteY32" fmla="*/ 542611 h 572756"/>
              <a:gd name="connsiteX33" fmla="*/ 1098510 w 1178897"/>
              <a:gd name="connsiteY33" fmla="*/ 562708 h 572756"/>
              <a:gd name="connsiteX34" fmla="*/ 1128655 w 1178897"/>
              <a:gd name="connsiteY34" fmla="*/ 572756 h 572756"/>
              <a:gd name="connsiteX35" fmla="*/ 1158800 w 1178897"/>
              <a:gd name="connsiteY35" fmla="*/ 562708 h 572756"/>
              <a:gd name="connsiteX36" fmla="*/ 1178897 w 1178897"/>
              <a:gd name="connsiteY36" fmla="*/ 502418 h 572756"/>
              <a:gd name="connsiteX37" fmla="*/ 1138704 w 1178897"/>
              <a:gd name="connsiteY37" fmla="*/ 462224 h 572756"/>
              <a:gd name="connsiteX38" fmla="*/ 1108558 w 1178897"/>
              <a:gd name="connsiteY38" fmla="*/ 401934 h 572756"/>
              <a:gd name="connsiteX39" fmla="*/ 1078413 w 1178897"/>
              <a:gd name="connsiteY39" fmla="*/ 381837 h 572756"/>
              <a:gd name="connsiteX40" fmla="*/ 1028172 w 1178897"/>
              <a:gd name="connsiteY40" fmla="*/ 341644 h 572756"/>
              <a:gd name="connsiteX41" fmla="*/ 1008075 w 1178897"/>
              <a:gd name="connsiteY41" fmla="*/ 311499 h 572756"/>
              <a:gd name="connsiteX42" fmla="*/ 977930 w 1178897"/>
              <a:gd name="connsiteY42" fmla="*/ 291402 h 572756"/>
              <a:gd name="connsiteX43" fmla="*/ 967882 w 1178897"/>
              <a:gd name="connsiteY43" fmla="*/ 261257 h 572756"/>
              <a:gd name="connsiteX44" fmla="*/ 947785 w 1178897"/>
              <a:gd name="connsiteY44" fmla="*/ 190919 h 572756"/>
              <a:gd name="connsiteX45" fmla="*/ 927688 w 1178897"/>
              <a:gd name="connsiteY45" fmla="*/ 160774 h 572756"/>
              <a:gd name="connsiteX46" fmla="*/ 726721 w 1178897"/>
              <a:gd name="connsiteY46" fmla="*/ 130629 h 572756"/>
              <a:gd name="connsiteX47" fmla="*/ 696576 w 1178897"/>
              <a:gd name="connsiteY47" fmla="*/ 110532 h 572756"/>
              <a:gd name="connsiteX48" fmla="*/ 636286 w 1178897"/>
              <a:gd name="connsiteY48" fmla="*/ 90435 h 572756"/>
              <a:gd name="connsiteX49" fmla="*/ 626238 w 1178897"/>
              <a:gd name="connsiteY49" fmla="*/ 120580 h 572756"/>
              <a:gd name="connsiteX50" fmla="*/ 565947 w 1178897"/>
              <a:gd name="connsiteY50" fmla="*/ 130629 h 572756"/>
              <a:gd name="connsiteX51" fmla="*/ 535802 w 1178897"/>
              <a:gd name="connsiteY51" fmla="*/ 140677 h 572756"/>
              <a:gd name="connsiteX52" fmla="*/ 515706 w 1178897"/>
              <a:gd name="connsiteY52" fmla="*/ 110532 h 572756"/>
              <a:gd name="connsiteX53" fmla="*/ 485561 w 1178897"/>
              <a:gd name="connsiteY53" fmla="*/ 100484 h 572756"/>
              <a:gd name="connsiteX54" fmla="*/ 575996 w 1178897"/>
              <a:gd name="connsiteY54" fmla="*/ 120580 h 572756"/>
              <a:gd name="connsiteX55" fmla="*/ 616189 w 1178897"/>
              <a:gd name="connsiteY55" fmla="*/ 170822 h 572756"/>
              <a:gd name="connsiteX56" fmla="*/ 586044 w 1178897"/>
              <a:gd name="connsiteY56" fmla="*/ 160774 h 572756"/>
              <a:gd name="connsiteX57" fmla="*/ 575996 w 1178897"/>
              <a:gd name="connsiteY57" fmla="*/ 100484 h 572756"/>
              <a:gd name="connsiteX58" fmla="*/ 505657 w 1178897"/>
              <a:gd name="connsiteY58" fmla="*/ 80387 h 572756"/>
              <a:gd name="connsiteX59" fmla="*/ 535802 w 1178897"/>
              <a:gd name="connsiteY59" fmla="*/ 90435 h 572756"/>
              <a:gd name="connsiteX60" fmla="*/ 586044 w 1178897"/>
              <a:gd name="connsiteY60" fmla="*/ 130629 h 572756"/>
              <a:gd name="connsiteX61" fmla="*/ 525754 w 1178897"/>
              <a:gd name="connsiteY61" fmla="*/ 140677 h 572756"/>
              <a:gd name="connsiteX62" fmla="*/ 515706 w 1178897"/>
              <a:gd name="connsiteY62" fmla="*/ 100484 h 572756"/>
              <a:gd name="connsiteX63" fmla="*/ 505657 w 1178897"/>
              <a:gd name="connsiteY63" fmla="*/ 130629 h 572756"/>
              <a:gd name="connsiteX64" fmla="*/ 515706 w 1178897"/>
              <a:gd name="connsiteY64" fmla="*/ 150725 h 57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78897" h="572756">
                <a:moveTo>
                  <a:pt x="515706" y="150725"/>
                </a:moveTo>
                <a:lnTo>
                  <a:pt x="515706" y="150725"/>
                </a:lnTo>
                <a:cubicBezTo>
                  <a:pt x="385513" y="-1166"/>
                  <a:pt x="506324" y="115367"/>
                  <a:pt x="425271" y="70338"/>
                </a:cubicBezTo>
                <a:cubicBezTo>
                  <a:pt x="404157" y="58608"/>
                  <a:pt x="387894" y="37783"/>
                  <a:pt x="364980" y="30145"/>
                </a:cubicBezTo>
                <a:lnTo>
                  <a:pt x="304690" y="10048"/>
                </a:lnTo>
                <a:lnTo>
                  <a:pt x="274545" y="0"/>
                </a:lnTo>
                <a:cubicBezTo>
                  <a:pt x="254448" y="3349"/>
                  <a:pt x="233062" y="2212"/>
                  <a:pt x="214255" y="10048"/>
                </a:cubicBezTo>
                <a:cubicBezTo>
                  <a:pt x="191960" y="19338"/>
                  <a:pt x="174062" y="36844"/>
                  <a:pt x="153965" y="50242"/>
                </a:cubicBezTo>
                <a:cubicBezTo>
                  <a:pt x="143917" y="56941"/>
                  <a:pt x="135847" y="69245"/>
                  <a:pt x="123820" y="70338"/>
                </a:cubicBezTo>
                <a:lnTo>
                  <a:pt x="13288" y="80387"/>
                </a:lnTo>
                <a:cubicBezTo>
                  <a:pt x="422" y="118985"/>
                  <a:pt x="-8704" y="131387"/>
                  <a:pt x="13288" y="180870"/>
                </a:cubicBezTo>
                <a:cubicBezTo>
                  <a:pt x="18193" y="191906"/>
                  <a:pt x="33385" y="194268"/>
                  <a:pt x="43433" y="200967"/>
                </a:cubicBezTo>
                <a:cubicBezTo>
                  <a:pt x="50132" y="211015"/>
                  <a:pt x="58625" y="220076"/>
                  <a:pt x="63530" y="231112"/>
                </a:cubicBezTo>
                <a:cubicBezTo>
                  <a:pt x="68402" y="242074"/>
                  <a:pt x="82733" y="308428"/>
                  <a:pt x="103723" y="321547"/>
                </a:cubicBezTo>
                <a:cubicBezTo>
                  <a:pt x="121687" y="332775"/>
                  <a:pt x="164013" y="341644"/>
                  <a:pt x="164013" y="341644"/>
                </a:cubicBezTo>
                <a:cubicBezTo>
                  <a:pt x="167363" y="351692"/>
                  <a:pt x="177411" y="361741"/>
                  <a:pt x="174062" y="371789"/>
                </a:cubicBezTo>
                <a:cubicBezTo>
                  <a:pt x="166424" y="394703"/>
                  <a:pt x="133868" y="432079"/>
                  <a:pt x="133868" y="432079"/>
                </a:cubicBezTo>
                <a:cubicBezTo>
                  <a:pt x="137218" y="442127"/>
                  <a:pt x="136427" y="454734"/>
                  <a:pt x="143917" y="462224"/>
                </a:cubicBezTo>
                <a:cubicBezTo>
                  <a:pt x="151407" y="469714"/>
                  <a:pt x="163470" y="472273"/>
                  <a:pt x="174062" y="472273"/>
                </a:cubicBezTo>
                <a:cubicBezTo>
                  <a:pt x="194862" y="472273"/>
                  <a:pt x="219112" y="452287"/>
                  <a:pt x="234352" y="442127"/>
                </a:cubicBezTo>
                <a:cubicBezTo>
                  <a:pt x="247224" y="445345"/>
                  <a:pt x="290279" y="455018"/>
                  <a:pt x="304690" y="462224"/>
                </a:cubicBezTo>
                <a:cubicBezTo>
                  <a:pt x="382606" y="501182"/>
                  <a:pt x="289210" y="467113"/>
                  <a:pt x="364980" y="492369"/>
                </a:cubicBezTo>
                <a:cubicBezTo>
                  <a:pt x="405174" y="489020"/>
                  <a:pt x="445504" y="487033"/>
                  <a:pt x="485561" y="482321"/>
                </a:cubicBezTo>
                <a:cubicBezTo>
                  <a:pt x="502523" y="480326"/>
                  <a:pt x="518956" y="475081"/>
                  <a:pt x="535802" y="472273"/>
                </a:cubicBezTo>
                <a:cubicBezTo>
                  <a:pt x="559164" y="468379"/>
                  <a:pt x="582695" y="465574"/>
                  <a:pt x="606141" y="462224"/>
                </a:cubicBezTo>
                <a:cubicBezTo>
                  <a:pt x="636286" y="465574"/>
                  <a:pt x="667802" y="462681"/>
                  <a:pt x="696576" y="472273"/>
                </a:cubicBezTo>
                <a:cubicBezTo>
                  <a:pt x="710057" y="476767"/>
                  <a:pt x="714897" y="494535"/>
                  <a:pt x="726721" y="502418"/>
                </a:cubicBezTo>
                <a:cubicBezTo>
                  <a:pt x="735534" y="508293"/>
                  <a:pt x="746818" y="509117"/>
                  <a:pt x="756866" y="512466"/>
                </a:cubicBezTo>
                <a:cubicBezTo>
                  <a:pt x="766914" y="519165"/>
                  <a:pt x="775028" y="531065"/>
                  <a:pt x="787011" y="532563"/>
                </a:cubicBezTo>
                <a:cubicBezTo>
                  <a:pt x="804646" y="534767"/>
                  <a:pt x="847713" y="519027"/>
                  <a:pt x="867398" y="512466"/>
                </a:cubicBezTo>
                <a:cubicBezTo>
                  <a:pt x="897543" y="515815"/>
                  <a:pt x="927915" y="517528"/>
                  <a:pt x="957833" y="522514"/>
                </a:cubicBezTo>
                <a:cubicBezTo>
                  <a:pt x="968281" y="524255"/>
                  <a:pt x="977702" y="529994"/>
                  <a:pt x="987978" y="532563"/>
                </a:cubicBezTo>
                <a:cubicBezTo>
                  <a:pt x="1004547" y="536705"/>
                  <a:pt x="1021743" y="538117"/>
                  <a:pt x="1038220" y="542611"/>
                </a:cubicBezTo>
                <a:cubicBezTo>
                  <a:pt x="1058657" y="548185"/>
                  <a:pt x="1078413" y="556009"/>
                  <a:pt x="1098510" y="562708"/>
                </a:cubicBezTo>
                <a:lnTo>
                  <a:pt x="1128655" y="572756"/>
                </a:lnTo>
                <a:cubicBezTo>
                  <a:pt x="1138703" y="569407"/>
                  <a:pt x="1152644" y="571327"/>
                  <a:pt x="1158800" y="562708"/>
                </a:cubicBezTo>
                <a:cubicBezTo>
                  <a:pt x="1171113" y="545470"/>
                  <a:pt x="1178897" y="502418"/>
                  <a:pt x="1178897" y="502418"/>
                </a:cubicBezTo>
                <a:cubicBezTo>
                  <a:pt x="1156974" y="436648"/>
                  <a:pt x="1187422" y="501199"/>
                  <a:pt x="1138704" y="462224"/>
                </a:cubicBezTo>
                <a:cubicBezTo>
                  <a:pt x="1091645" y="424577"/>
                  <a:pt x="1140920" y="442386"/>
                  <a:pt x="1108558" y="401934"/>
                </a:cubicBezTo>
                <a:cubicBezTo>
                  <a:pt x="1101014" y="392504"/>
                  <a:pt x="1088461" y="388536"/>
                  <a:pt x="1078413" y="381837"/>
                </a:cubicBezTo>
                <a:cubicBezTo>
                  <a:pt x="1020823" y="295449"/>
                  <a:pt x="1097506" y="397110"/>
                  <a:pt x="1028172" y="341644"/>
                </a:cubicBezTo>
                <a:cubicBezTo>
                  <a:pt x="1018742" y="334100"/>
                  <a:pt x="1016614" y="320038"/>
                  <a:pt x="1008075" y="311499"/>
                </a:cubicBezTo>
                <a:cubicBezTo>
                  <a:pt x="999536" y="302960"/>
                  <a:pt x="987978" y="298101"/>
                  <a:pt x="977930" y="291402"/>
                </a:cubicBezTo>
                <a:cubicBezTo>
                  <a:pt x="974581" y="281354"/>
                  <a:pt x="970792" y="271441"/>
                  <a:pt x="967882" y="261257"/>
                </a:cubicBezTo>
                <a:cubicBezTo>
                  <a:pt x="963591" y="246240"/>
                  <a:pt x="955813" y="206975"/>
                  <a:pt x="947785" y="190919"/>
                </a:cubicBezTo>
                <a:cubicBezTo>
                  <a:pt x="942384" y="180117"/>
                  <a:pt x="937929" y="167175"/>
                  <a:pt x="927688" y="160774"/>
                </a:cubicBezTo>
                <a:cubicBezTo>
                  <a:pt x="878062" y="129758"/>
                  <a:pt x="765886" y="133426"/>
                  <a:pt x="726721" y="130629"/>
                </a:cubicBezTo>
                <a:cubicBezTo>
                  <a:pt x="716673" y="123930"/>
                  <a:pt x="707612" y="115437"/>
                  <a:pt x="696576" y="110532"/>
                </a:cubicBezTo>
                <a:cubicBezTo>
                  <a:pt x="677218" y="101928"/>
                  <a:pt x="636286" y="90435"/>
                  <a:pt x="636286" y="90435"/>
                </a:cubicBezTo>
                <a:cubicBezTo>
                  <a:pt x="632937" y="100483"/>
                  <a:pt x="635434" y="115325"/>
                  <a:pt x="626238" y="120580"/>
                </a:cubicBezTo>
                <a:cubicBezTo>
                  <a:pt x="608548" y="130689"/>
                  <a:pt x="585836" y="126209"/>
                  <a:pt x="565947" y="130629"/>
                </a:cubicBezTo>
                <a:cubicBezTo>
                  <a:pt x="555607" y="132927"/>
                  <a:pt x="545850" y="137328"/>
                  <a:pt x="535802" y="140677"/>
                </a:cubicBezTo>
                <a:cubicBezTo>
                  <a:pt x="529103" y="130629"/>
                  <a:pt x="525136" y="118076"/>
                  <a:pt x="515706" y="110532"/>
                </a:cubicBezTo>
                <a:cubicBezTo>
                  <a:pt x="507435" y="103915"/>
                  <a:pt x="474969" y="100484"/>
                  <a:pt x="485561" y="100484"/>
                </a:cubicBezTo>
                <a:cubicBezTo>
                  <a:pt x="520930" y="100484"/>
                  <a:pt x="544910" y="110218"/>
                  <a:pt x="575996" y="120580"/>
                </a:cubicBezTo>
                <a:cubicBezTo>
                  <a:pt x="577007" y="121254"/>
                  <a:pt x="635603" y="151408"/>
                  <a:pt x="616189" y="170822"/>
                </a:cubicBezTo>
                <a:cubicBezTo>
                  <a:pt x="608699" y="178312"/>
                  <a:pt x="596092" y="164123"/>
                  <a:pt x="586044" y="160774"/>
                </a:cubicBezTo>
                <a:cubicBezTo>
                  <a:pt x="582695" y="140677"/>
                  <a:pt x="593185" y="111422"/>
                  <a:pt x="575996" y="100484"/>
                </a:cubicBezTo>
                <a:cubicBezTo>
                  <a:pt x="526383" y="68912"/>
                  <a:pt x="424255" y="107520"/>
                  <a:pt x="505657" y="80387"/>
                </a:cubicBezTo>
                <a:cubicBezTo>
                  <a:pt x="515705" y="83736"/>
                  <a:pt x="527531" y="83818"/>
                  <a:pt x="535802" y="90435"/>
                </a:cubicBezTo>
                <a:cubicBezTo>
                  <a:pt x="600735" y="142381"/>
                  <a:pt x="510271" y="105370"/>
                  <a:pt x="586044" y="130629"/>
                </a:cubicBezTo>
                <a:cubicBezTo>
                  <a:pt x="569772" y="141477"/>
                  <a:pt x="547459" y="167808"/>
                  <a:pt x="525754" y="140677"/>
                </a:cubicBezTo>
                <a:cubicBezTo>
                  <a:pt x="517127" y="129893"/>
                  <a:pt x="519055" y="113882"/>
                  <a:pt x="515706" y="100484"/>
                </a:cubicBezTo>
                <a:cubicBezTo>
                  <a:pt x="512356" y="110532"/>
                  <a:pt x="496183" y="125892"/>
                  <a:pt x="505657" y="130629"/>
                </a:cubicBezTo>
                <a:cubicBezTo>
                  <a:pt x="516459" y="136030"/>
                  <a:pt x="514031" y="147376"/>
                  <a:pt x="515706" y="150725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Freeform 53"/>
          <p:cNvSpPr/>
          <p:nvPr/>
        </p:nvSpPr>
        <p:spPr>
          <a:xfrm>
            <a:off x="6058917" y="1165609"/>
            <a:ext cx="2272461" cy="934496"/>
          </a:xfrm>
          <a:custGeom>
            <a:avLst/>
            <a:gdLst>
              <a:gd name="connsiteX0" fmla="*/ 120819 w 2272461"/>
              <a:gd name="connsiteY0" fmla="*/ 633046 h 934496"/>
              <a:gd name="connsiteX1" fmla="*/ 120819 w 2272461"/>
              <a:gd name="connsiteY1" fmla="*/ 633046 h 934496"/>
              <a:gd name="connsiteX2" fmla="*/ 70578 w 2272461"/>
              <a:gd name="connsiteY2" fmla="*/ 753626 h 934496"/>
              <a:gd name="connsiteX3" fmla="*/ 50481 w 2272461"/>
              <a:gd name="connsiteY3" fmla="*/ 783771 h 934496"/>
              <a:gd name="connsiteX4" fmla="*/ 20336 w 2272461"/>
              <a:gd name="connsiteY4" fmla="*/ 813916 h 934496"/>
              <a:gd name="connsiteX5" fmla="*/ 239 w 2272461"/>
              <a:gd name="connsiteY5" fmla="*/ 884255 h 934496"/>
              <a:gd name="connsiteX6" fmla="*/ 10287 w 2272461"/>
              <a:gd name="connsiteY6" fmla="*/ 924448 h 934496"/>
              <a:gd name="connsiteX7" fmla="*/ 120819 w 2272461"/>
              <a:gd name="connsiteY7" fmla="*/ 934496 h 934496"/>
              <a:gd name="connsiteX8" fmla="*/ 341883 w 2272461"/>
              <a:gd name="connsiteY8" fmla="*/ 914400 h 934496"/>
              <a:gd name="connsiteX9" fmla="*/ 432318 w 2272461"/>
              <a:gd name="connsiteY9" fmla="*/ 884255 h 934496"/>
              <a:gd name="connsiteX10" fmla="*/ 462463 w 2272461"/>
              <a:gd name="connsiteY10" fmla="*/ 874206 h 934496"/>
              <a:gd name="connsiteX11" fmla="*/ 532802 w 2272461"/>
              <a:gd name="connsiteY11" fmla="*/ 884255 h 934496"/>
              <a:gd name="connsiteX12" fmla="*/ 562947 w 2272461"/>
              <a:gd name="connsiteY12" fmla="*/ 904351 h 934496"/>
              <a:gd name="connsiteX13" fmla="*/ 593092 w 2272461"/>
              <a:gd name="connsiteY13" fmla="*/ 914400 h 934496"/>
              <a:gd name="connsiteX14" fmla="*/ 773962 w 2272461"/>
              <a:gd name="connsiteY14" fmla="*/ 904351 h 934496"/>
              <a:gd name="connsiteX15" fmla="*/ 834252 w 2272461"/>
              <a:gd name="connsiteY15" fmla="*/ 874206 h 934496"/>
              <a:gd name="connsiteX16" fmla="*/ 864397 w 2272461"/>
              <a:gd name="connsiteY16" fmla="*/ 864158 h 934496"/>
              <a:gd name="connsiteX17" fmla="*/ 974929 w 2272461"/>
              <a:gd name="connsiteY17" fmla="*/ 834013 h 934496"/>
              <a:gd name="connsiteX18" fmla="*/ 1005074 w 2272461"/>
              <a:gd name="connsiteY18" fmla="*/ 823965 h 934496"/>
              <a:gd name="connsiteX19" fmla="*/ 1035219 w 2272461"/>
              <a:gd name="connsiteY19" fmla="*/ 813916 h 934496"/>
              <a:gd name="connsiteX20" fmla="*/ 1145751 w 2272461"/>
              <a:gd name="connsiteY20" fmla="*/ 793820 h 934496"/>
              <a:gd name="connsiteX21" fmla="*/ 1266331 w 2272461"/>
              <a:gd name="connsiteY21" fmla="*/ 803868 h 934496"/>
              <a:gd name="connsiteX22" fmla="*/ 1326621 w 2272461"/>
              <a:gd name="connsiteY22" fmla="*/ 823965 h 934496"/>
              <a:gd name="connsiteX23" fmla="*/ 1386912 w 2272461"/>
              <a:gd name="connsiteY23" fmla="*/ 844061 h 934496"/>
              <a:gd name="connsiteX24" fmla="*/ 1417057 w 2272461"/>
              <a:gd name="connsiteY24" fmla="*/ 854110 h 934496"/>
              <a:gd name="connsiteX25" fmla="*/ 1447202 w 2272461"/>
              <a:gd name="connsiteY25" fmla="*/ 874206 h 934496"/>
              <a:gd name="connsiteX26" fmla="*/ 1547685 w 2272461"/>
              <a:gd name="connsiteY26" fmla="*/ 904351 h 934496"/>
              <a:gd name="connsiteX27" fmla="*/ 1577830 w 2272461"/>
              <a:gd name="connsiteY27" fmla="*/ 914400 h 934496"/>
              <a:gd name="connsiteX28" fmla="*/ 2009909 w 2272461"/>
              <a:gd name="connsiteY28" fmla="*/ 894303 h 934496"/>
              <a:gd name="connsiteX29" fmla="*/ 2040054 w 2272461"/>
              <a:gd name="connsiteY29" fmla="*/ 884255 h 934496"/>
              <a:gd name="connsiteX30" fmla="*/ 2080248 w 2272461"/>
              <a:gd name="connsiteY30" fmla="*/ 874206 h 934496"/>
              <a:gd name="connsiteX31" fmla="*/ 2110393 w 2272461"/>
              <a:gd name="connsiteY31" fmla="*/ 854110 h 934496"/>
              <a:gd name="connsiteX32" fmla="*/ 2140538 w 2272461"/>
              <a:gd name="connsiteY32" fmla="*/ 844061 h 934496"/>
              <a:gd name="connsiteX33" fmla="*/ 2220925 w 2272461"/>
              <a:gd name="connsiteY33" fmla="*/ 753626 h 934496"/>
              <a:gd name="connsiteX34" fmla="*/ 2251070 w 2272461"/>
              <a:gd name="connsiteY34" fmla="*/ 723481 h 934496"/>
              <a:gd name="connsiteX35" fmla="*/ 2261118 w 2272461"/>
              <a:gd name="connsiteY35" fmla="*/ 582804 h 934496"/>
              <a:gd name="connsiteX36" fmla="*/ 2241021 w 2272461"/>
              <a:gd name="connsiteY36" fmla="*/ 522514 h 934496"/>
              <a:gd name="connsiteX37" fmla="*/ 2230973 w 2272461"/>
              <a:gd name="connsiteY37" fmla="*/ 442127 h 934496"/>
              <a:gd name="connsiteX38" fmla="*/ 2230973 w 2272461"/>
              <a:gd name="connsiteY38" fmla="*/ 271305 h 934496"/>
              <a:gd name="connsiteX39" fmla="*/ 2200828 w 2272461"/>
              <a:gd name="connsiteY39" fmla="*/ 241160 h 934496"/>
              <a:gd name="connsiteX40" fmla="*/ 2150586 w 2272461"/>
              <a:gd name="connsiteY40" fmla="*/ 231112 h 934496"/>
              <a:gd name="connsiteX41" fmla="*/ 2130490 w 2272461"/>
              <a:gd name="connsiteY41" fmla="*/ 261257 h 934496"/>
              <a:gd name="connsiteX42" fmla="*/ 2080248 w 2272461"/>
              <a:gd name="connsiteY42" fmla="*/ 190918 h 934496"/>
              <a:gd name="connsiteX43" fmla="*/ 2050103 w 2272461"/>
              <a:gd name="connsiteY43" fmla="*/ 180870 h 934496"/>
              <a:gd name="connsiteX44" fmla="*/ 2019958 w 2272461"/>
              <a:gd name="connsiteY44" fmla="*/ 160773 h 934496"/>
              <a:gd name="connsiteX45" fmla="*/ 1989813 w 2272461"/>
              <a:gd name="connsiteY45" fmla="*/ 150725 h 934496"/>
              <a:gd name="connsiteX46" fmla="*/ 1939571 w 2272461"/>
              <a:gd name="connsiteY46" fmla="*/ 110532 h 934496"/>
              <a:gd name="connsiteX47" fmla="*/ 1929523 w 2272461"/>
              <a:gd name="connsiteY47" fmla="*/ 80387 h 934496"/>
              <a:gd name="connsiteX48" fmla="*/ 1879281 w 2272461"/>
              <a:gd name="connsiteY48" fmla="*/ 30145 h 934496"/>
              <a:gd name="connsiteX49" fmla="*/ 1818991 w 2272461"/>
              <a:gd name="connsiteY49" fmla="*/ 10048 h 934496"/>
              <a:gd name="connsiteX50" fmla="*/ 1788846 w 2272461"/>
              <a:gd name="connsiteY50" fmla="*/ 0 h 934496"/>
              <a:gd name="connsiteX51" fmla="*/ 1658217 w 2272461"/>
              <a:gd name="connsiteY51" fmla="*/ 10048 h 934496"/>
              <a:gd name="connsiteX52" fmla="*/ 1597927 w 2272461"/>
              <a:gd name="connsiteY52" fmla="*/ 30145 h 934496"/>
              <a:gd name="connsiteX53" fmla="*/ 1567782 w 2272461"/>
              <a:gd name="connsiteY53" fmla="*/ 40193 h 934496"/>
              <a:gd name="connsiteX54" fmla="*/ 1537637 w 2272461"/>
              <a:gd name="connsiteY54" fmla="*/ 50242 h 934496"/>
              <a:gd name="connsiteX55" fmla="*/ 1396960 w 2272461"/>
              <a:gd name="connsiteY55" fmla="*/ 60290 h 934496"/>
              <a:gd name="connsiteX56" fmla="*/ 1336670 w 2272461"/>
              <a:gd name="connsiteY56" fmla="*/ 70338 h 934496"/>
              <a:gd name="connsiteX57" fmla="*/ 1256283 w 2272461"/>
              <a:gd name="connsiteY57" fmla="*/ 90435 h 934496"/>
              <a:gd name="connsiteX58" fmla="*/ 974929 w 2272461"/>
              <a:gd name="connsiteY58" fmla="*/ 110532 h 934496"/>
              <a:gd name="connsiteX59" fmla="*/ 944784 w 2272461"/>
              <a:gd name="connsiteY59" fmla="*/ 120580 h 934496"/>
              <a:gd name="connsiteX60" fmla="*/ 834252 w 2272461"/>
              <a:gd name="connsiteY60" fmla="*/ 150725 h 934496"/>
              <a:gd name="connsiteX61" fmla="*/ 804107 w 2272461"/>
              <a:gd name="connsiteY61" fmla="*/ 170822 h 934496"/>
              <a:gd name="connsiteX62" fmla="*/ 532802 w 2272461"/>
              <a:gd name="connsiteY62" fmla="*/ 211015 h 934496"/>
              <a:gd name="connsiteX63" fmla="*/ 412221 w 2272461"/>
              <a:gd name="connsiteY63" fmla="*/ 221064 h 934496"/>
              <a:gd name="connsiteX64" fmla="*/ 382076 w 2272461"/>
              <a:gd name="connsiteY64" fmla="*/ 231112 h 934496"/>
              <a:gd name="connsiteX65" fmla="*/ 231351 w 2272461"/>
              <a:gd name="connsiteY65" fmla="*/ 221064 h 934496"/>
              <a:gd name="connsiteX66" fmla="*/ 201206 w 2272461"/>
              <a:gd name="connsiteY66" fmla="*/ 231112 h 934496"/>
              <a:gd name="connsiteX67" fmla="*/ 161013 w 2272461"/>
              <a:gd name="connsiteY67" fmla="*/ 502417 h 934496"/>
              <a:gd name="connsiteX68" fmla="*/ 120819 w 2272461"/>
              <a:gd name="connsiteY68" fmla="*/ 562707 h 934496"/>
              <a:gd name="connsiteX69" fmla="*/ 120819 w 2272461"/>
              <a:gd name="connsiteY69" fmla="*/ 622998 h 934496"/>
              <a:gd name="connsiteX70" fmla="*/ 120819 w 2272461"/>
              <a:gd name="connsiteY70" fmla="*/ 633046 h 93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72461" h="934496">
                <a:moveTo>
                  <a:pt x="120819" y="633046"/>
                </a:moveTo>
                <a:lnTo>
                  <a:pt x="120819" y="633046"/>
                </a:lnTo>
                <a:cubicBezTo>
                  <a:pt x="102557" y="681745"/>
                  <a:pt x="94499" y="711763"/>
                  <a:pt x="70578" y="753626"/>
                </a:cubicBezTo>
                <a:cubicBezTo>
                  <a:pt x="64586" y="764111"/>
                  <a:pt x="58212" y="774493"/>
                  <a:pt x="50481" y="783771"/>
                </a:cubicBezTo>
                <a:cubicBezTo>
                  <a:pt x="41384" y="794688"/>
                  <a:pt x="30384" y="803868"/>
                  <a:pt x="20336" y="813916"/>
                </a:cubicBezTo>
                <a:cubicBezTo>
                  <a:pt x="15596" y="828135"/>
                  <a:pt x="239" y="871633"/>
                  <a:pt x="239" y="884255"/>
                </a:cubicBezTo>
                <a:cubicBezTo>
                  <a:pt x="239" y="898065"/>
                  <a:pt x="-2461" y="919137"/>
                  <a:pt x="10287" y="924448"/>
                </a:cubicBezTo>
                <a:cubicBezTo>
                  <a:pt x="44437" y="938677"/>
                  <a:pt x="83975" y="931147"/>
                  <a:pt x="120819" y="934496"/>
                </a:cubicBezTo>
                <a:cubicBezTo>
                  <a:pt x="227128" y="928590"/>
                  <a:pt x="263316" y="937970"/>
                  <a:pt x="341883" y="914400"/>
                </a:cubicBezTo>
                <a:cubicBezTo>
                  <a:pt x="372319" y="905269"/>
                  <a:pt x="402173" y="894303"/>
                  <a:pt x="432318" y="884255"/>
                </a:cubicBezTo>
                <a:lnTo>
                  <a:pt x="462463" y="874206"/>
                </a:lnTo>
                <a:cubicBezTo>
                  <a:pt x="485909" y="877556"/>
                  <a:pt x="510116" y="877449"/>
                  <a:pt x="532802" y="884255"/>
                </a:cubicBezTo>
                <a:cubicBezTo>
                  <a:pt x="544369" y="887725"/>
                  <a:pt x="552145" y="898950"/>
                  <a:pt x="562947" y="904351"/>
                </a:cubicBezTo>
                <a:cubicBezTo>
                  <a:pt x="572421" y="909088"/>
                  <a:pt x="583044" y="911050"/>
                  <a:pt x="593092" y="914400"/>
                </a:cubicBezTo>
                <a:cubicBezTo>
                  <a:pt x="653382" y="911050"/>
                  <a:pt x="713851" y="910076"/>
                  <a:pt x="773962" y="904351"/>
                </a:cubicBezTo>
                <a:cubicBezTo>
                  <a:pt x="805164" y="901379"/>
                  <a:pt x="807152" y="887756"/>
                  <a:pt x="834252" y="874206"/>
                </a:cubicBezTo>
                <a:cubicBezTo>
                  <a:pt x="843726" y="869469"/>
                  <a:pt x="854121" y="866727"/>
                  <a:pt x="864397" y="864158"/>
                </a:cubicBezTo>
                <a:cubicBezTo>
                  <a:pt x="978018" y="835754"/>
                  <a:pt x="845589" y="877126"/>
                  <a:pt x="974929" y="834013"/>
                </a:cubicBezTo>
                <a:lnTo>
                  <a:pt x="1005074" y="823965"/>
                </a:lnTo>
                <a:cubicBezTo>
                  <a:pt x="1015122" y="820615"/>
                  <a:pt x="1024734" y="815414"/>
                  <a:pt x="1035219" y="813916"/>
                </a:cubicBezTo>
                <a:cubicBezTo>
                  <a:pt x="1119229" y="801915"/>
                  <a:pt x="1082581" y="809612"/>
                  <a:pt x="1145751" y="793820"/>
                </a:cubicBezTo>
                <a:cubicBezTo>
                  <a:pt x="1185944" y="797169"/>
                  <a:pt x="1226547" y="797237"/>
                  <a:pt x="1266331" y="803868"/>
                </a:cubicBezTo>
                <a:cubicBezTo>
                  <a:pt x="1287227" y="807351"/>
                  <a:pt x="1306524" y="817266"/>
                  <a:pt x="1326621" y="823965"/>
                </a:cubicBezTo>
                <a:lnTo>
                  <a:pt x="1386912" y="844061"/>
                </a:lnTo>
                <a:cubicBezTo>
                  <a:pt x="1396960" y="847411"/>
                  <a:pt x="1408244" y="848235"/>
                  <a:pt x="1417057" y="854110"/>
                </a:cubicBezTo>
                <a:cubicBezTo>
                  <a:pt x="1427105" y="860809"/>
                  <a:pt x="1436166" y="869301"/>
                  <a:pt x="1447202" y="874206"/>
                </a:cubicBezTo>
                <a:cubicBezTo>
                  <a:pt x="1490194" y="893313"/>
                  <a:pt x="1506758" y="892657"/>
                  <a:pt x="1547685" y="904351"/>
                </a:cubicBezTo>
                <a:cubicBezTo>
                  <a:pt x="1557869" y="907261"/>
                  <a:pt x="1567782" y="911050"/>
                  <a:pt x="1577830" y="914400"/>
                </a:cubicBezTo>
                <a:cubicBezTo>
                  <a:pt x="1737561" y="861153"/>
                  <a:pt x="1566451" y="914928"/>
                  <a:pt x="2009909" y="894303"/>
                </a:cubicBezTo>
                <a:cubicBezTo>
                  <a:pt x="2020489" y="893811"/>
                  <a:pt x="2029870" y="887165"/>
                  <a:pt x="2040054" y="884255"/>
                </a:cubicBezTo>
                <a:cubicBezTo>
                  <a:pt x="2053333" y="880461"/>
                  <a:pt x="2066850" y="877556"/>
                  <a:pt x="2080248" y="874206"/>
                </a:cubicBezTo>
                <a:cubicBezTo>
                  <a:pt x="2090296" y="867507"/>
                  <a:pt x="2099591" y="859511"/>
                  <a:pt x="2110393" y="854110"/>
                </a:cubicBezTo>
                <a:cubicBezTo>
                  <a:pt x="2119867" y="849373"/>
                  <a:pt x="2132177" y="850564"/>
                  <a:pt x="2140538" y="844061"/>
                </a:cubicBezTo>
                <a:cubicBezTo>
                  <a:pt x="2233107" y="772062"/>
                  <a:pt x="2174975" y="808765"/>
                  <a:pt x="2220925" y="753626"/>
                </a:cubicBezTo>
                <a:cubicBezTo>
                  <a:pt x="2230022" y="742709"/>
                  <a:pt x="2241022" y="733529"/>
                  <a:pt x="2251070" y="723481"/>
                </a:cubicBezTo>
                <a:cubicBezTo>
                  <a:pt x="2275383" y="650542"/>
                  <a:pt x="2279306" y="667678"/>
                  <a:pt x="2261118" y="582804"/>
                </a:cubicBezTo>
                <a:cubicBezTo>
                  <a:pt x="2256679" y="562090"/>
                  <a:pt x="2241021" y="522514"/>
                  <a:pt x="2241021" y="522514"/>
                </a:cubicBezTo>
                <a:cubicBezTo>
                  <a:pt x="2237672" y="495718"/>
                  <a:pt x="2230973" y="469131"/>
                  <a:pt x="2230973" y="442127"/>
                </a:cubicBezTo>
                <a:cubicBezTo>
                  <a:pt x="2230973" y="349253"/>
                  <a:pt x="2264424" y="380024"/>
                  <a:pt x="2230973" y="271305"/>
                </a:cubicBezTo>
                <a:cubicBezTo>
                  <a:pt x="2226794" y="257723"/>
                  <a:pt x="2213538" y="247515"/>
                  <a:pt x="2200828" y="241160"/>
                </a:cubicBezTo>
                <a:cubicBezTo>
                  <a:pt x="2185552" y="233522"/>
                  <a:pt x="2167333" y="234461"/>
                  <a:pt x="2150586" y="231112"/>
                </a:cubicBezTo>
                <a:cubicBezTo>
                  <a:pt x="2143887" y="241160"/>
                  <a:pt x="2141703" y="256772"/>
                  <a:pt x="2130490" y="261257"/>
                </a:cubicBezTo>
                <a:cubicBezTo>
                  <a:pt x="2087861" y="278309"/>
                  <a:pt x="2088468" y="193658"/>
                  <a:pt x="2080248" y="190918"/>
                </a:cubicBezTo>
                <a:lnTo>
                  <a:pt x="2050103" y="180870"/>
                </a:lnTo>
                <a:cubicBezTo>
                  <a:pt x="2040055" y="174171"/>
                  <a:pt x="2030760" y="166174"/>
                  <a:pt x="2019958" y="160773"/>
                </a:cubicBezTo>
                <a:cubicBezTo>
                  <a:pt x="2010484" y="156036"/>
                  <a:pt x="1998084" y="157342"/>
                  <a:pt x="1989813" y="150725"/>
                </a:cubicBezTo>
                <a:cubicBezTo>
                  <a:pt x="1924883" y="98782"/>
                  <a:pt x="2015341" y="135788"/>
                  <a:pt x="1939571" y="110532"/>
                </a:cubicBezTo>
                <a:cubicBezTo>
                  <a:pt x="1936222" y="100484"/>
                  <a:pt x="1934260" y="89861"/>
                  <a:pt x="1929523" y="80387"/>
                </a:cubicBezTo>
                <a:cubicBezTo>
                  <a:pt x="1917082" y="55506"/>
                  <a:pt x="1905119" y="41629"/>
                  <a:pt x="1879281" y="30145"/>
                </a:cubicBezTo>
                <a:cubicBezTo>
                  <a:pt x="1859923" y="21541"/>
                  <a:pt x="1839088" y="16747"/>
                  <a:pt x="1818991" y="10048"/>
                </a:cubicBezTo>
                <a:lnTo>
                  <a:pt x="1788846" y="0"/>
                </a:lnTo>
                <a:cubicBezTo>
                  <a:pt x="1745303" y="3349"/>
                  <a:pt x="1701354" y="3237"/>
                  <a:pt x="1658217" y="10048"/>
                </a:cubicBezTo>
                <a:cubicBezTo>
                  <a:pt x="1637292" y="13352"/>
                  <a:pt x="1618024" y="23446"/>
                  <a:pt x="1597927" y="30145"/>
                </a:cubicBezTo>
                <a:lnTo>
                  <a:pt x="1567782" y="40193"/>
                </a:lnTo>
                <a:cubicBezTo>
                  <a:pt x="1557734" y="43543"/>
                  <a:pt x="1548202" y="49487"/>
                  <a:pt x="1537637" y="50242"/>
                </a:cubicBezTo>
                <a:lnTo>
                  <a:pt x="1396960" y="60290"/>
                </a:lnTo>
                <a:cubicBezTo>
                  <a:pt x="1376863" y="63639"/>
                  <a:pt x="1356592" y="66069"/>
                  <a:pt x="1336670" y="70338"/>
                </a:cubicBezTo>
                <a:cubicBezTo>
                  <a:pt x="1309663" y="76125"/>
                  <a:pt x="1283856" y="88813"/>
                  <a:pt x="1256283" y="90435"/>
                </a:cubicBezTo>
                <a:cubicBezTo>
                  <a:pt x="1048529" y="102655"/>
                  <a:pt x="1142266" y="95319"/>
                  <a:pt x="974929" y="110532"/>
                </a:cubicBezTo>
                <a:cubicBezTo>
                  <a:pt x="964881" y="113881"/>
                  <a:pt x="955003" y="117793"/>
                  <a:pt x="944784" y="120580"/>
                </a:cubicBezTo>
                <a:cubicBezTo>
                  <a:pt x="820123" y="154578"/>
                  <a:pt x="903638" y="127597"/>
                  <a:pt x="834252" y="150725"/>
                </a:cubicBezTo>
                <a:cubicBezTo>
                  <a:pt x="824204" y="157424"/>
                  <a:pt x="813385" y="163091"/>
                  <a:pt x="804107" y="170822"/>
                </a:cubicBezTo>
                <a:cubicBezTo>
                  <a:pt x="698748" y="258622"/>
                  <a:pt x="891899" y="196053"/>
                  <a:pt x="532802" y="211015"/>
                </a:cubicBezTo>
                <a:cubicBezTo>
                  <a:pt x="492608" y="214365"/>
                  <a:pt x="452200" y="215733"/>
                  <a:pt x="412221" y="221064"/>
                </a:cubicBezTo>
                <a:cubicBezTo>
                  <a:pt x="401722" y="222464"/>
                  <a:pt x="392668" y="231112"/>
                  <a:pt x="382076" y="231112"/>
                </a:cubicBezTo>
                <a:cubicBezTo>
                  <a:pt x="331723" y="231112"/>
                  <a:pt x="281593" y="224413"/>
                  <a:pt x="231351" y="221064"/>
                </a:cubicBezTo>
                <a:cubicBezTo>
                  <a:pt x="221303" y="224413"/>
                  <a:pt x="210680" y="226375"/>
                  <a:pt x="201206" y="231112"/>
                </a:cubicBezTo>
                <a:cubicBezTo>
                  <a:pt x="99248" y="282091"/>
                  <a:pt x="186012" y="347423"/>
                  <a:pt x="161013" y="502417"/>
                </a:cubicBezTo>
                <a:cubicBezTo>
                  <a:pt x="157167" y="526262"/>
                  <a:pt x="120819" y="562707"/>
                  <a:pt x="120819" y="562707"/>
                </a:cubicBezTo>
                <a:cubicBezTo>
                  <a:pt x="111888" y="589502"/>
                  <a:pt x="102956" y="596203"/>
                  <a:pt x="120819" y="622998"/>
                </a:cubicBezTo>
                <a:cubicBezTo>
                  <a:pt x="122677" y="625785"/>
                  <a:pt x="120819" y="631371"/>
                  <a:pt x="120819" y="633046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Freeform 55"/>
          <p:cNvSpPr/>
          <p:nvPr/>
        </p:nvSpPr>
        <p:spPr>
          <a:xfrm>
            <a:off x="7157285" y="1738365"/>
            <a:ext cx="2016860" cy="1115367"/>
          </a:xfrm>
          <a:custGeom>
            <a:avLst/>
            <a:gdLst>
              <a:gd name="connsiteX0" fmla="*/ 7190 w 2016860"/>
              <a:gd name="connsiteY0" fmla="*/ 954593 h 1115367"/>
              <a:gd name="connsiteX1" fmla="*/ 7190 w 2016860"/>
              <a:gd name="connsiteY1" fmla="*/ 954593 h 1115367"/>
              <a:gd name="connsiteX2" fmla="*/ 37335 w 2016860"/>
              <a:gd name="connsiteY2" fmla="*/ 874206 h 1115367"/>
              <a:gd name="connsiteX3" fmla="*/ 67480 w 2016860"/>
              <a:gd name="connsiteY3" fmla="*/ 793820 h 1115367"/>
              <a:gd name="connsiteX4" fmla="*/ 97625 w 2016860"/>
              <a:gd name="connsiteY4" fmla="*/ 783771 h 1115367"/>
              <a:gd name="connsiteX5" fmla="*/ 127770 w 2016860"/>
              <a:gd name="connsiteY5" fmla="*/ 753626 h 1115367"/>
              <a:gd name="connsiteX6" fmla="*/ 198108 w 2016860"/>
              <a:gd name="connsiteY6" fmla="*/ 743578 h 1115367"/>
              <a:gd name="connsiteX7" fmla="*/ 399075 w 2016860"/>
              <a:gd name="connsiteY7" fmla="*/ 723481 h 1115367"/>
              <a:gd name="connsiteX8" fmla="*/ 690478 w 2016860"/>
              <a:gd name="connsiteY8" fmla="*/ 713433 h 1115367"/>
              <a:gd name="connsiteX9" fmla="*/ 730671 w 2016860"/>
              <a:gd name="connsiteY9" fmla="*/ 703384 h 1115367"/>
              <a:gd name="connsiteX10" fmla="*/ 760816 w 2016860"/>
              <a:gd name="connsiteY10" fmla="*/ 693336 h 1115367"/>
              <a:gd name="connsiteX11" fmla="*/ 1253185 w 2016860"/>
              <a:gd name="connsiteY11" fmla="*/ 683288 h 1115367"/>
              <a:gd name="connsiteX12" fmla="*/ 1283330 w 2016860"/>
              <a:gd name="connsiteY12" fmla="*/ 653143 h 1115367"/>
              <a:gd name="connsiteX13" fmla="*/ 1303427 w 2016860"/>
              <a:gd name="connsiteY13" fmla="*/ 622998 h 1115367"/>
              <a:gd name="connsiteX14" fmla="*/ 1333572 w 2016860"/>
              <a:gd name="connsiteY14" fmla="*/ 612949 h 1115367"/>
              <a:gd name="connsiteX15" fmla="*/ 1363717 w 2016860"/>
              <a:gd name="connsiteY15" fmla="*/ 582804 h 1115367"/>
              <a:gd name="connsiteX16" fmla="*/ 1444104 w 2016860"/>
              <a:gd name="connsiteY16" fmla="*/ 542611 h 1115367"/>
              <a:gd name="connsiteX17" fmla="*/ 1474249 w 2016860"/>
              <a:gd name="connsiteY17" fmla="*/ 532562 h 1115367"/>
              <a:gd name="connsiteX18" fmla="*/ 1504394 w 2016860"/>
              <a:gd name="connsiteY18" fmla="*/ 512466 h 1115367"/>
              <a:gd name="connsiteX19" fmla="*/ 1544588 w 2016860"/>
              <a:gd name="connsiteY19" fmla="*/ 492369 h 1115367"/>
              <a:gd name="connsiteX20" fmla="*/ 1594829 w 2016860"/>
              <a:gd name="connsiteY20" fmla="*/ 401934 h 1115367"/>
              <a:gd name="connsiteX21" fmla="*/ 1604878 w 2016860"/>
              <a:gd name="connsiteY21" fmla="*/ 301450 h 1115367"/>
              <a:gd name="connsiteX22" fmla="*/ 1624974 w 2016860"/>
              <a:gd name="connsiteY22" fmla="*/ 140677 h 1115367"/>
              <a:gd name="connsiteX23" fmla="*/ 1675216 w 2016860"/>
              <a:gd name="connsiteY23" fmla="*/ 80387 h 1115367"/>
              <a:gd name="connsiteX24" fmla="*/ 1705361 w 2016860"/>
              <a:gd name="connsiteY24" fmla="*/ 20097 h 1115367"/>
              <a:gd name="connsiteX25" fmla="*/ 1735506 w 2016860"/>
              <a:gd name="connsiteY25" fmla="*/ 0 h 1115367"/>
              <a:gd name="connsiteX26" fmla="*/ 1846038 w 2016860"/>
              <a:gd name="connsiteY26" fmla="*/ 10048 h 1115367"/>
              <a:gd name="connsiteX27" fmla="*/ 1896280 w 2016860"/>
              <a:gd name="connsiteY27" fmla="*/ 60290 h 1115367"/>
              <a:gd name="connsiteX28" fmla="*/ 1926425 w 2016860"/>
              <a:gd name="connsiteY28" fmla="*/ 80387 h 1115367"/>
              <a:gd name="connsiteX29" fmla="*/ 1946522 w 2016860"/>
              <a:gd name="connsiteY29" fmla="*/ 110532 h 1115367"/>
              <a:gd name="connsiteX30" fmla="*/ 1976667 w 2016860"/>
              <a:gd name="connsiteY30" fmla="*/ 130628 h 1115367"/>
              <a:gd name="connsiteX31" fmla="*/ 2006812 w 2016860"/>
              <a:gd name="connsiteY31" fmla="*/ 160773 h 1115367"/>
              <a:gd name="connsiteX32" fmla="*/ 2016860 w 2016860"/>
              <a:gd name="connsiteY32" fmla="*/ 190919 h 1115367"/>
              <a:gd name="connsiteX33" fmla="*/ 2006812 w 2016860"/>
              <a:gd name="connsiteY33" fmla="*/ 231112 h 1115367"/>
              <a:gd name="connsiteX34" fmla="*/ 1986715 w 2016860"/>
              <a:gd name="connsiteY34" fmla="*/ 331595 h 1115367"/>
              <a:gd name="connsiteX35" fmla="*/ 1976667 w 2016860"/>
              <a:gd name="connsiteY35" fmla="*/ 381837 h 1115367"/>
              <a:gd name="connsiteX36" fmla="*/ 1966618 w 2016860"/>
              <a:gd name="connsiteY36" fmla="*/ 422031 h 1115367"/>
              <a:gd name="connsiteX37" fmla="*/ 1956570 w 2016860"/>
              <a:gd name="connsiteY37" fmla="*/ 482321 h 1115367"/>
              <a:gd name="connsiteX38" fmla="*/ 1966618 w 2016860"/>
              <a:gd name="connsiteY38" fmla="*/ 562708 h 1115367"/>
              <a:gd name="connsiteX39" fmla="*/ 1976667 w 2016860"/>
              <a:gd name="connsiteY39" fmla="*/ 592853 h 1115367"/>
              <a:gd name="connsiteX40" fmla="*/ 1986715 w 2016860"/>
              <a:gd name="connsiteY40" fmla="*/ 673239 h 1115367"/>
              <a:gd name="connsiteX41" fmla="*/ 1976667 w 2016860"/>
              <a:gd name="connsiteY41" fmla="*/ 813916 h 1115367"/>
              <a:gd name="connsiteX42" fmla="*/ 1946522 w 2016860"/>
              <a:gd name="connsiteY42" fmla="*/ 803868 h 1115367"/>
              <a:gd name="connsiteX43" fmla="*/ 1886231 w 2016860"/>
              <a:gd name="connsiteY43" fmla="*/ 773723 h 1115367"/>
              <a:gd name="connsiteX44" fmla="*/ 1846038 w 2016860"/>
              <a:gd name="connsiteY44" fmla="*/ 783771 h 1115367"/>
              <a:gd name="connsiteX45" fmla="*/ 1825941 w 2016860"/>
              <a:gd name="connsiteY45" fmla="*/ 823965 h 1115367"/>
              <a:gd name="connsiteX46" fmla="*/ 1795796 w 2016860"/>
              <a:gd name="connsiteY46" fmla="*/ 884255 h 1115367"/>
              <a:gd name="connsiteX47" fmla="*/ 1775700 w 2016860"/>
              <a:gd name="connsiteY47" fmla="*/ 954593 h 1115367"/>
              <a:gd name="connsiteX48" fmla="*/ 1745555 w 2016860"/>
              <a:gd name="connsiteY48" fmla="*/ 964642 h 1115367"/>
              <a:gd name="connsiteX49" fmla="*/ 1524491 w 2016860"/>
              <a:gd name="connsiteY49" fmla="*/ 974690 h 1115367"/>
              <a:gd name="connsiteX50" fmla="*/ 1454152 w 2016860"/>
              <a:gd name="connsiteY50" fmla="*/ 984738 h 1115367"/>
              <a:gd name="connsiteX51" fmla="*/ 1042170 w 2016860"/>
              <a:gd name="connsiteY51" fmla="*/ 994787 h 1115367"/>
              <a:gd name="connsiteX52" fmla="*/ 951735 w 2016860"/>
              <a:gd name="connsiteY52" fmla="*/ 1065125 h 1115367"/>
              <a:gd name="connsiteX53" fmla="*/ 941686 w 2016860"/>
              <a:gd name="connsiteY53" fmla="*/ 1095270 h 1115367"/>
              <a:gd name="connsiteX54" fmla="*/ 881396 w 2016860"/>
              <a:gd name="connsiteY54" fmla="*/ 1115367 h 1115367"/>
              <a:gd name="connsiteX55" fmla="*/ 841203 w 2016860"/>
              <a:gd name="connsiteY55" fmla="*/ 1105319 h 1115367"/>
              <a:gd name="connsiteX56" fmla="*/ 780913 w 2016860"/>
              <a:gd name="connsiteY56" fmla="*/ 1085222 h 1115367"/>
              <a:gd name="connsiteX57" fmla="*/ 760816 w 2016860"/>
              <a:gd name="connsiteY57" fmla="*/ 1055077 h 1115367"/>
              <a:gd name="connsiteX58" fmla="*/ 700526 w 2016860"/>
              <a:gd name="connsiteY58" fmla="*/ 1034980 h 1115367"/>
              <a:gd name="connsiteX59" fmla="*/ 670381 w 2016860"/>
              <a:gd name="connsiteY59" fmla="*/ 1014883 h 1115367"/>
              <a:gd name="connsiteX60" fmla="*/ 610091 w 2016860"/>
              <a:gd name="connsiteY60" fmla="*/ 994787 h 1115367"/>
              <a:gd name="connsiteX61" fmla="*/ 579946 w 2016860"/>
              <a:gd name="connsiteY61" fmla="*/ 984738 h 1115367"/>
              <a:gd name="connsiteX62" fmla="*/ 549801 w 2016860"/>
              <a:gd name="connsiteY62" fmla="*/ 974690 h 1115367"/>
              <a:gd name="connsiteX63" fmla="*/ 519656 w 2016860"/>
              <a:gd name="connsiteY63" fmla="*/ 964642 h 1115367"/>
              <a:gd name="connsiteX64" fmla="*/ 238302 w 2016860"/>
              <a:gd name="connsiteY64" fmla="*/ 974690 h 1115367"/>
              <a:gd name="connsiteX65" fmla="*/ 178012 w 2016860"/>
              <a:gd name="connsiteY65" fmla="*/ 994787 h 1115367"/>
              <a:gd name="connsiteX66" fmla="*/ 117722 w 2016860"/>
              <a:gd name="connsiteY66" fmla="*/ 1004835 h 1115367"/>
              <a:gd name="connsiteX67" fmla="*/ 47383 w 2016860"/>
              <a:gd name="connsiteY67" fmla="*/ 994787 h 1115367"/>
              <a:gd name="connsiteX68" fmla="*/ 7190 w 2016860"/>
              <a:gd name="connsiteY68" fmla="*/ 954593 h 111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016860" h="1115367">
                <a:moveTo>
                  <a:pt x="7190" y="954593"/>
                </a:moveTo>
                <a:lnTo>
                  <a:pt x="7190" y="954593"/>
                </a:lnTo>
                <a:cubicBezTo>
                  <a:pt x="17238" y="927797"/>
                  <a:pt x="28919" y="901558"/>
                  <a:pt x="37335" y="874206"/>
                </a:cubicBezTo>
                <a:cubicBezTo>
                  <a:pt x="46673" y="843857"/>
                  <a:pt x="40086" y="815735"/>
                  <a:pt x="67480" y="793820"/>
                </a:cubicBezTo>
                <a:cubicBezTo>
                  <a:pt x="75751" y="787203"/>
                  <a:pt x="87577" y="787121"/>
                  <a:pt x="97625" y="783771"/>
                </a:cubicBezTo>
                <a:cubicBezTo>
                  <a:pt x="107673" y="773723"/>
                  <a:pt x="114576" y="758904"/>
                  <a:pt x="127770" y="753626"/>
                </a:cubicBezTo>
                <a:cubicBezTo>
                  <a:pt x="149760" y="744830"/>
                  <a:pt x="174806" y="747815"/>
                  <a:pt x="198108" y="743578"/>
                </a:cubicBezTo>
                <a:cubicBezTo>
                  <a:pt x="330295" y="719545"/>
                  <a:pt x="69383" y="738134"/>
                  <a:pt x="399075" y="723481"/>
                </a:cubicBezTo>
                <a:lnTo>
                  <a:pt x="690478" y="713433"/>
                </a:lnTo>
                <a:cubicBezTo>
                  <a:pt x="703876" y="710083"/>
                  <a:pt x="717392" y="707178"/>
                  <a:pt x="730671" y="703384"/>
                </a:cubicBezTo>
                <a:cubicBezTo>
                  <a:pt x="740855" y="700474"/>
                  <a:pt x="750232" y="693743"/>
                  <a:pt x="760816" y="693336"/>
                </a:cubicBezTo>
                <a:cubicBezTo>
                  <a:pt x="924852" y="687027"/>
                  <a:pt x="1089062" y="686637"/>
                  <a:pt x="1253185" y="683288"/>
                </a:cubicBezTo>
                <a:cubicBezTo>
                  <a:pt x="1263233" y="673240"/>
                  <a:pt x="1274233" y="664060"/>
                  <a:pt x="1283330" y="653143"/>
                </a:cubicBezTo>
                <a:cubicBezTo>
                  <a:pt x="1291061" y="643865"/>
                  <a:pt x="1293997" y="630542"/>
                  <a:pt x="1303427" y="622998"/>
                </a:cubicBezTo>
                <a:cubicBezTo>
                  <a:pt x="1311698" y="616381"/>
                  <a:pt x="1323524" y="616299"/>
                  <a:pt x="1333572" y="612949"/>
                </a:cubicBezTo>
                <a:cubicBezTo>
                  <a:pt x="1343620" y="602901"/>
                  <a:pt x="1351728" y="590433"/>
                  <a:pt x="1363717" y="582804"/>
                </a:cubicBezTo>
                <a:cubicBezTo>
                  <a:pt x="1388992" y="566720"/>
                  <a:pt x="1415683" y="552085"/>
                  <a:pt x="1444104" y="542611"/>
                </a:cubicBezTo>
                <a:cubicBezTo>
                  <a:pt x="1454152" y="539261"/>
                  <a:pt x="1464775" y="537299"/>
                  <a:pt x="1474249" y="532562"/>
                </a:cubicBezTo>
                <a:cubicBezTo>
                  <a:pt x="1485051" y="527161"/>
                  <a:pt x="1493909" y="518458"/>
                  <a:pt x="1504394" y="512466"/>
                </a:cubicBezTo>
                <a:cubicBezTo>
                  <a:pt x="1517400" y="505034"/>
                  <a:pt x="1531190" y="499068"/>
                  <a:pt x="1544588" y="492369"/>
                </a:cubicBezTo>
                <a:cubicBezTo>
                  <a:pt x="1590656" y="423266"/>
                  <a:pt x="1577143" y="454993"/>
                  <a:pt x="1594829" y="401934"/>
                </a:cubicBezTo>
                <a:cubicBezTo>
                  <a:pt x="1598179" y="368439"/>
                  <a:pt x="1601962" y="334985"/>
                  <a:pt x="1604878" y="301450"/>
                </a:cubicBezTo>
                <a:cubicBezTo>
                  <a:pt x="1607098" y="275919"/>
                  <a:pt x="1603212" y="184201"/>
                  <a:pt x="1624974" y="140677"/>
                </a:cubicBezTo>
                <a:cubicBezTo>
                  <a:pt x="1638963" y="112699"/>
                  <a:pt x="1652994" y="102609"/>
                  <a:pt x="1675216" y="80387"/>
                </a:cubicBezTo>
                <a:cubicBezTo>
                  <a:pt x="1683389" y="55868"/>
                  <a:pt x="1685881" y="39577"/>
                  <a:pt x="1705361" y="20097"/>
                </a:cubicBezTo>
                <a:cubicBezTo>
                  <a:pt x="1713900" y="11558"/>
                  <a:pt x="1725458" y="6699"/>
                  <a:pt x="1735506" y="0"/>
                </a:cubicBezTo>
                <a:cubicBezTo>
                  <a:pt x="1772350" y="3349"/>
                  <a:pt x="1809863" y="2296"/>
                  <a:pt x="1846038" y="10048"/>
                </a:cubicBezTo>
                <a:cubicBezTo>
                  <a:pt x="1880140" y="17356"/>
                  <a:pt x="1875575" y="39585"/>
                  <a:pt x="1896280" y="60290"/>
                </a:cubicBezTo>
                <a:cubicBezTo>
                  <a:pt x="1904819" y="68829"/>
                  <a:pt x="1916377" y="73688"/>
                  <a:pt x="1926425" y="80387"/>
                </a:cubicBezTo>
                <a:cubicBezTo>
                  <a:pt x="1933124" y="90435"/>
                  <a:pt x="1937982" y="101993"/>
                  <a:pt x="1946522" y="110532"/>
                </a:cubicBezTo>
                <a:cubicBezTo>
                  <a:pt x="1955061" y="119071"/>
                  <a:pt x="1967390" y="122897"/>
                  <a:pt x="1976667" y="130628"/>
                </a:cubicBezTo>
                <a:cubicBezTo>
                  <a:pt x="1987584" y="139725"/>
                  <a:pt x="1996764" y="150725"/>
                  <a:pt x="2006812" y="160773"/>
                </a:cubicBezTo>
                <a:cubicBezTo>
                  <a:pt x="2010161" y="170822"/>
                  <a:pt x="2016860" y="180327"/>
                  <a:pt x="2016860" y="190919"/>
                </a:cubicBezTo>
                <a:cubicBezTo>
                  <a:pt x="2016860" y="204729"/>
                  <a:pt x="2009706" y="217609"/>
                  <a:pt x="2006812" y="231112"/>
                </a:cubicBezTo>
                <a:cubicBezTo>
                  <a:pt x="1999655" y="264511"/>
                  <a:pt x="1993414" y="298101"/>
                  <a:pt x="1986715" y="331595"/>
                </a:cubicBezTo>
                <a:cubicBezTo>
                  <a:pt x="1983366" y="348342"/>
                  <a:pt x="1980809" y="365268"/>
                  <a:pt x="1976667" y="381837"/>
                </a:cubicBezTo>
                <a:cubicBezTo>
                  <a:pt x="1973317" y="395235"/>
                  <a:pt x="1969326" y="408489"/>
                  <a:pt x="1966618" y="422031"/>
                </a:cubicBezTo>
                <a:cubicBezTo>
                  <a:pt x="1962622" y="442009"/>
                  <a:pt x="1959919" y="462224"/>
                  <a:pt x="1956570" y="482321"/>
                </a:cubicBezTo>
                <a:cubicBezTo>
                  <a:pt x="1959919" y="509117"/>
                  <a:pt x="1961787" y="536139"/>
                  <a:pt x="1966618" y="562708"/>
                </a:cubicBezTo>
                <a:cubicBezTo>
                  <a:pt x="1968513" y="573129"/>
                  <a:pt x="1974772" y="582432"/>
                  <a:pt x="1976667" y="592853"/>
                </a:cubicBezTo>
                <a:cubicBezTo>
                  <a:pt x="1981498" y="619421"/>
                  <a:pt x="1983366" y="646444"/>
                  <a:pt x="1986715" y="673239"/>
                </a:cubicBezTo>
                <a:cubicBezTo>
                  <a:pt x="1983366" y="720131"/>
                  <a:pt x="1990492" y="768983"/>
                  <a:pt x="1976667" y="813916"/>
                </a:cubicBezTo>
                <a:cubicBezTo>
                  <a:pt x="1973552" y="824039"/>
                  <a:pt x="1955996" y="808605"/>
                  <a:pt x="1946522" y="803868"/>
                </a:cubicBezTo>
                <a:cubicBezTo>
                  <a:pt x="1868608" y="764911"/>
                  <a:pt x="1962001" y="798978"/>
                  <a:pt x="1886231" y="773723"/>
                </a:cubicBezTo>
                <a:cubicBezTo>
                  <a:pt x="1872833" y="777072"/>
                  <a:pt x="1856647" y="774930"/>
                  <a:pt x="1846038" y="783771"/>
                </a:cubicBezTo>
                <a:cubicBezTo>
                  <a:pt x="1834531" y="793361"/>
                  <a:pt x="1833373" y="810959"/>
                  <a:pt x="1825941" y="823965"/>
                </a:cubicBezTo>
                <a:cubicBezTo>
                  <a:pt x="1800779" y="868000"/>
                  <a:pt x="1808955" y="838201"/>
                  <a:pt x="1795796" y="884255"/>
                </a:cubicBezTo>
                <a:cubicBezTo>
                  <a:pt x="1795692" y="884620"/>
                  <a:pt x="1780518" y="949775"/>
                  <a:pt x="1775700" y="954593"/>
                </a:cubicBezTo>
                <a:cubicBezTo>
                  <a:pt x="1768210" y="962083"/>
                  <a:pt x="1756113" y="963797"/>
                  <a:pt x="1745555" y="964642"/>
                </a:cubicBezTo>
                <a:cubicBezTo>
                  <a:pt x="1672026" y="970524"/>
                  <a:pt x="1598179" y="971341"/>
                  <a:pt x="1524491" y="974690"/>
                </a:cubicBezTo>
                <a:cubicBezTo>
                  <a:pt x="1501045" y="978039"/>
                  <a:pt x="1477816" y="983752"/>
                  <a:pt x="1454152" y="984738"/>
                </a:cubicBezTo>
                <a:cubicBezTo>
                  <a:pt x="1316903" y="990457"/>
                  <a:pt x="1178767" y="980255"/>
                  <a:pt x="1042170" y="994787"/>
                </a:cubicBezTo>
                <a:cubicBezTo>
                  <a:pt x="1015270" y="997649"/>
                  <a:pt x="972357" y="1044503"/>
                  <a:pt x="951735" y="1065125"/>
                </a:cubicBezTo>
                <a:cubicBezTo>
                  <a:pt x="948385" y="1075173"/>
                  <a:pt x="950305" y="1089114"/>
                  <a:pt x="941686" y="1095270"/>
                </a:cubicBezTo>
                <a:cubicBezTo>
                  <a:pt x="924448" y="1107583"/>
                  <a:pt x="881396" y="1115367"/>
                  <a:pt x="881396" y="1115367"/>
                </a:cubicBezTo>
                <a:cubicBezTo>
                  <a:pt x="867998" y="1112018"/>
                  <a:pt x="854431" y="1109287"/>
                  <a:pt x="841203" y="1105319"/>
                </a:cubicBezTo>
                <a:cubicBezTo>
                  <a:pt x="820913" y="1099232"/>
                  <a:pt x="780913" y="1085222"/>
                  <a:pt x="780913" y="1085222"/>
                </a:cubicBezTo>
                <a:cubicBezTo>
                  <a:pt x="774214" y="1075174"/>
                  <a:pt x="771057" y="1061478"/>
                  <a:pt x="760816" y="1055077"/>
                </a:cubicBezTo>
                <a:cubicBezTo>
                  <a:pt x="742852" y="1043850"/>
                  <a:pt x="700526" y="1034980"/>
                  <a:pt x="700526" y="1034980"/>
                </a:cubicBezTo>
                <a:cubicBezTo>
                  <a:pt x="690478" y="1028281"/>
                  <a:pt x="681417" y="1019788"/>
                  <a:pt x="670381" y="1014883"/>
                </a:cubicBezTo>
                <a:cubicBezTo>
                  <a:pt x="651023" y="1006280"/>
                  <a:pt x="630188" y="1001486"/>
                  <a:pt x="610091" y="994787"/>
                </a:cubicBezTo>
                <a:lnTo>
                  <a:pt x="579946" y="984738"/>
                </a:lnTo>
                <a:lnTo>
                  <a:pt x="549801" y="974690"/>
                </a:lnTo>
                <a:lnTo>
                  <a:pt x="519656" y="964642"/>
                </a:lnTo>
                <a:cubicBezTo>
                  <a:pt x="425871" y="967991"/>
                  <a:pt x="331783" y="966442"/>
                  <a:pt x="238302" y="974690"/>
                </a:cubicBezTo>
                <a:cubicBezTo>
                  <a:pt x="217200" y="976552"/>
                  <a:pt x="198908" y="991305"/>
                  <a:pt x="178012" y="994787"/>
                </a:cubicBezTo>
                <a:lnTo>
                  <a:pt x="117722" y="1004835"/>
                </a:lnTo>
                <a:cubicBezTo>
                  <a:pt x="94276" y="1001486"/>
                  <a:pt x="68567" y="1005379"/>
                  <a:pt x="47383" y="994787"/>
                </a:cubicBezTo>
                <a:cubicBezTo>
                  <a:pt x="-31973" y="955109"/>
                  <a:pt x="13889" y="961292"/>
                  <a:pt x="7190" y="954593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7" name="Right Arrow 56"/>
          <p:cNvSpPr/>
          <p:nvPr/>
        </p:nvSpPr>
        <p:spPr>
          <a:xfrm>
            <a:off x="5076056" y="4881661"/>
            <a:ext cx="576064" cy="203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8" name="Right Arrow 57"/>
          <p:cNvSpPr/>
          <p:nvPr/>
        </p:nvSpPr>
        <p:spPr>
          <a:xfrm>
            <a:off x="5892700" y="4982828"/>
            <a:ext cx="623516" cy="17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Freeform 59"/>
          <p:cNvSpPr/>
          <p:nvPr/>
        </p:nvSpPr>
        <p:spPr>
          <a:xfrm>
            <a:off x="5316279" y="4720856"/>
            <a:ext cx="1392865" cy="265814"/>
          </a:xfrm>
          <a:custGeom>
            <a:avLst/>
            <a:gdLst>
              <a:gd name="connsiteX0" fmla="*/ 0 w 1392865"/>
              <a:gd name="connsiteY0" fmla="*/ 0 h 265814"/>
              <a:gd name="connsiteX1" fmla="*/ 233916 w 1392865"/>
              <a:gd name="connsiteY1" fmla="*/ 191386 h 265814"/>
              <a:gd name="connsiteX2" fmla="*/ 382772 w 1392865"/>
              <a:gd name="connsiteY2" fmla="*/ 265814 h 265814"/>
              <a:gd name="connsiteX3" fmla="*/ 478465 w 1392865"/>
              <a:gd name="connsiteY3" fmla="*/ 233916 h 265814"/>
              <a:gd name="connsiteX4" fmla="*/ 542261 w 1392865"/>
              <a:gd name="connsiteY4" fmla="*/ 244549 h 265814"/>
              <a:gd name="connsiteX5" fmla="*/ 584791 w 1392865"/>
              <a:gd name="connsiteY5" fmla="*/ 255181 h 265814"/>
              <a:gd name="connsiteX6" fmla="*/ 584791 w 1392865"/>
              <a:gd name="connsiteY6" fmla="*/ 255181 h 265814"/>
              <a:gd name="connsiteX7" fmla="*/ 1275907 w 1392865"/>
              <a:gd name="connsiteY7" fmla="*/ 223284 h 265814"/>
              <a:gd name="connsiteX8" fmla="*/ 1392865 w 1392865"/>
              <a:gd name="connsiteY8" fmla="*/ 170121 h 265814"/>
              <a:gd name="connsiteX9" fmla="*/ 1201479 w 1392865"/>
              <a:gd name="connsiteY9" fmla="*/ 170121 h 265814"/>
              <a:gd name="connsiteX10" fmla="*/ 616688 w 1392865"/>
              <a:gd name="connsiteY10" fmla="*/ 202018 h 265814"/>
              <a:gd name="connsiteX11" fmla="*/ 361507 w 1392865"/>
              <a:gd name="connsiteY11" fmla="*/ 159488 h 265814"/>
              <a:gd name="connsiteX12" fmla="*/ 127591 w 1392865"/>
              <a:gd name="connsiteY12" fmla="*/ 42530 h 265814"/>
              <a:gd name="connsiteX13" fmla="*/ 0 w 1392865"/>
              <a:gd name="connsiteY13" fmla="*/ 0 h 26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2865" h="265814">
                <a:moveTo>
                  <a:pt x="0" y="0"/>
                </a:moveTo>
                <a:lnTo>
                  <a:pt x="233916" y="191386"/>
                </a:lnTo>
                <a:lnTo>
                  <a:pt x="382772" y="265814"/>
                </a:lnTo>
                <a:cubicBezTo>
                  <a:pt x="414670" y="255181"/>
                  <a:pt x="445137" y="238360"/>
                  <a:pt x="478465" y="233916"/>
                </a:cubicBezTo>
                <a:cubicBezTo>
                  <a:pt x="499835" y="231067"/>
                  <a:pt x="521216" y="239872"/>
                  <a:pt x="542261" y="244549"/>
                </a:cubicBezTo>
                <a:cubicBezTo>
                  <a:pt x="595149" y="256302"/>
                  <a:pt x="557376" y="255181"/>
                  <a:pt x="584791" y="255181"/>
                </a:cubicBezTo>
                <a:lnTo>
                  <a:pt x="584791" y="255181"/>
                </a:lnTo>
                <a:lnTo>
                  <a:pt x="1275907" y="223284"/>
                </a:lnTo>
                <a:lnTo>
                  <a:pt x="1392865" y="170121"/>
                </a:lnTo>
                <a:lnTo>
                  <a:pt x="1201479" y="170121"/>
                </a:lnTo>
                <a:lnTo>
                  <a:pt x="616688" y="202018"/>
                </a:lnTo>
                <a:lnTo>
                  <a:pt x="361507" y="159488"/>
                </a:lnTo>
                <a:lnTo>
                  <a:pt x="127591" y="42530"/>
                </a:lnTo>
                <a:lnTo>
                  <a:pt x="0" y="0"/>
                </a:lnTo>
                <a:close/>
              </a:path>
            </a:pathLst>
          </a:custGeom>
          <a:solidFill>
            <a:srgbClr val="63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Freeform 11"/>
          <p:cNvSpPr/>
          <p:nvPr/>
        </p:nvSpPr>
        <p:spPr>
          <a:xfrm>
            <a:off x="1439839" y="5229200"/>
            <a:ext cx="5820770" cy="1378424"/>
          </a:xfrm>
          <a:custGeom>
            <a:avLst/>
            <a:gdLst>
              <a:gd name="connsiteX0" fmla="*/ 0 w 5820770"/>
              <a:gd name="connsiteY0" fmla="*/ 1296537 h 1378424"/>
              <a:gd name="connsiteX1" fmla="*/ 0 w 5820770"/>
              <a:gd name="connsiteY1" fmla="*/ 1296537 h 1378424"/>
              <a:gd name="connsiteX2" fmla="*/ 20471 w 5820770"/>
              <a:gd name="connsiteY2" fmla="*/ 1371600 h 1378424"/>
              <a:gd name="connsiteX3" fmla="*/ 5001904 w 5820770"/>
              <a:gd name="connsiteY3" fmla="*/ 1378424 h 1378424"/>
              <a:gd name="connsiteX4" fmla="*/ 5295331 w 5820770"/>
              <a:gd name="connsiteY4" fmla="*/ 1276065 h 1378424"/>
              <a:gd name="connsiteX5" fmla="*/ 5534167 w 5820770"/>
              <a:gd name="connsiteY5" fmla="*/ 1037230 h 1378424"/>
              <a:gd name="connsiteX6" fmla="*/ 5677468 w 5820770"/>
              <a:gd name="connsiteY6" fmla="*/ 798394 h 1378424"/>
              <a:gd name="connsiteX7" fmla="*/ 5793474 w 5820770"/>
              <a:gd name="connsiteY7" fmla="*/ 334370 h 1378424"/>
              <a:gd name="connsiteX8" fmla="*/ 5773003 w 5820770"/>
              <a:gd name="connsiteY8" fmla="*/ 211540 h 1378424"/>
              <a:gd name="connsiteX9" fmla="*/ 5820770 w 5820770"/>
              <a:gd name="connsiteY9" fmla="*/ 191068 h 1378424"/>
              <a:gd name="connsiteX10" fmla="*/ 5773003 w 5820770"/>
              <a:gd name="connsiteY10" fmla="*/ 0 h 1378424"/>
              <a:gd name="connsiteX11" fmla="*/ 5691116 w 5820770"/>
              <a:gd name="connsiteY11" fmla="*/ 184244 h 1378424"/>
              <a:gd name="connsiteX12" fmla="*/ 5745707 w 5820770"/>
              <a:gd name="connsiteY12" fmla="*/ 184244 h 1378424"/>
              <a:gd name="connsiteX13" fmla="*/ 5656997 w 5820770"/>
              <a:gd name="connsiteY13" fmla="*/ 757450 h 1378424"/>
              <a:gd name="connsiteX14" fmla="*/ 5418161 w 5820770"/>
              <a:gd name="connsiteY14" fmla="*/ 1105468 h 1378424"/>
              <a:gd name="connsiteX15" fmla="*/ 5199797 w 5820770"/>
              <a:gd name="connsiteY15" fmla="*/ 1276065 h 1378424"/>
              <a:gd name="connsiteX16" fmla="*/ 4913194 w 5820770"/>
              <a:gd name="connsiteY16" fmla="*/ 1317009 h 1378424"/>
              <a:gd name="connsiteX17" fmla="*/ 0 w 5820770"/>
              <a:gd name="connsiteY17" fmla="*/ 1296537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20770" h="1378424">
                <a:moveTo>
                  <a:pt x="0" y="1296537"/>
                </a:moveTo>
                <a:lnTo>
                  <a:pt x="0" y="1296537"/>
                </a:lnTo>
                <a:cubicBezTo>
                  <a:pt x="7534" y="1364346"/>
                  <a:pt x="-7740" y="1343387"/>
                  <a:pt x="20471" y="1371600"/>
                </a:cubicBezTo>
                <a:lnTo>
                  <a:pt x="5001904" y="1378424"/>
                </a:lnTo>
                <a:lnTo>
                  <a:pt x="5295331" y="1276065"/>
                </a:lnTo>
                <a:lnTo>
                  <a:pt x="5534167" y="1037230"/>
                </a:lnTo>
                <a:lnTo>
                  <a:pt x="5677468" y="798394"/>
                </a:lnTo>
                <a:lnTo>
                  <a:pt x="5793474" y="334370"/>
                </a:lnTo>
                <a:lnTo>
                  <a:pt x="5773003" y="211540"/>
                </a:lnTo>
                <a:lnTo>
                  <a:pt x="5820770" y="191068"/>
                </a:lnTo>
                <a:lnTo>
                  <a:pt x="5773003" y="0"/>
                </a:lnTo>
                <a:lnTo>
                  <a:pt x="5691116" y="184244"/>
                </a:lnTo>
                <a:lnTo>
                  <a:pt x="5745707" y="184244"/>
                </a:lnTo>
                <a:lnTo>
                  <a:pt x="5656997" y="757450"/>
                </a:lnTo>
                <a:lnTo>
                  <a:pt x="5418161" y="1105468"/>
                </a:lnTo>
                <a:lnTo>
                  <a:pt x="5199797" y="1276065"/>
                </a:lnTo>
                <a:lnTo>
                  <a:pt x="4913194" y="1317009"/>
                </a:lnTo>
                <a:lnTo>
                  <a:pt x="0" y="129653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lowchart: Connector 12"/>
          <p:cNvSpPr/>
          <p:nvPr/>
        </p:nvSpPr>
        <p:spPr>
          <a:xfrm>
            <a:off x="1531830" y="6511475"/>
            <a:ext cx="115412" cy="1010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Freeform 20"/>
          <p:cNvSpPr/>
          <p:nvPr/>
        </p:nvSpPr>
        <p:spPr>
          <a:xfrm>
            <a:off x="-36512" y="4077072"/>
            <a:ext cx="9207795" cy="2732567"/>
          </a:xfrm>
          <a:custGeom>
            <a:avLst/>
            <a:gdLst>
              <a:gd name="connsiteX0" fmla="*/ 10633 w 9207795"/>
              <a:gd name="connsiteY0" fmla="*/ 0 h 2732567"/>
              <a:gd name="connsiteX1" fmla="*/ 754912 w 9207795"/>
              <a:gd name="connsiteY1" fmla="*/ 202019 h 2732567"/>
              <a:gd name="connsiteX2" fmla="*/ 1371600 w 9207795"/>
              <a:gd name="connsiteY2" fmla="*/ 287079 h 2732567"/>
              <a:gd name="connsiteX3" fmla="*/ 2264735 w 9207795"/>
              <a:gd name="connsiteY3" fmla="*/ 1105786 h 2732567"/>
              <a:gd name="connsiteX4" fmla="*/ 2604977 w 9207795"/>
              <a:gd name="connsiteY4" fmla="*/ 1297172 h 2732567"/>
              <a:gd name="connsiteX5" fmla="*/ 3157870 w 9207795"/>
              <a:gd name="connsiteY5" fmla="*/ 1286540 h 2732567"/>
              <a:gd name="connsiteX6" fmla="*/ 3508744 w 9207795"/>
              <a:gd name="connsiteY6" fmla="*/ 1201479 h 2732567"/>
              <a:gd name="connsiteX7" fmla="*/ 4295553 w 9207795"/>
              <a:gd name="connsiteY7" fmla="*/ 659219 h 2732567"/>
              <a:gd name="connsiteX8" fmla="*/ 4731488 w 9207795"/>
              <a:gd name="connsiteY8" fmla="*/ 680484 h 2732567"/>
              <a:gd name="connsiteX9" fmla="*/ 5082363 w 9207795"/>
              <a:gd name="connsiteY9" fmla="*/ 935665 h 2732567"/>
              <a:gd name="connsiteX10" fmla="*/ 5316279 w 9207795"/>
              <a:gd name="connsiteY10" fmla="*/ 1052623 h 2732567"/>
              <a:gd name="connsiteX11" fmla="*/ 6124353 w 9207795"/>
              <a:gd name="connsiteY11" fmla="*/ 1158949 h 2732567"/>
              <a:gd name="connsiteX12" fmla="*/ 6815470 w 9207795"/>
              <a:gd name="connsiteY12" fmla="*/ 1775637 h 2732567"/>
              <a:gd name="connsiteX13" fmla="*/ 7049386 w 9207795"/>
              <a:gd name="connsiteY13" fmla="*/ 1892595 h 2732567"/>
              <a:gd name="connsiteX14" fmla="*/ 6655981 w 9207795"/>
              <a:gd name="connsiteY14" fmla="*/ 2349795 h 2732567"/>
              <a:gd name="connsiteX15" fmla="*/ 6220047 w 9207795"/>
              <a:gd name="connsiteY15" fmla="*/ 2402958 h 2732567"/>
              <a:gd name="connsiteX16" fmla="*/ 1265274 w 9207795"/>
              <a:gd name="connsiteY16" fmla="*/ 2402958 h 2732567"/>
              <a:gd name="connsiteX17" fmla="*/ 1275907 w 9207795"/>
              <a:gd name="connsiteY17" fmla="*/ 2562447 h 2732567"/>
              <a:gd name="connsiteX18" fmla="*/ 1456660 w 9207795"/>
              <a:gd name="connsiteY18" fmla="*/ 2573079 h 2732567"/>
              <a:gd name="connsiteX19" fmla="*/ 1488558 w 9207795"/>
              <a:gd name="connsiteY19" fmla="*/ 2488019 h 2732567"/>
              <a:gd name="connsiteX20" fmla="*/ 6475228 w 9207795"/>
              <a:gd name="connsiteY20" fmla="*/ 2498651 h 2732567"/>
              <a:gd name="connsiteX21" fmla="*/ 6815470 w 9207795"/>
              <a:gd name="connsiteY21" fmla="*/ 2339163 h 2732567"/>
              <a:gd name="connsiteX22" fmla="*/ 7123814 w 9207795"/>
              <a:gd name="connsiteY22" fmla="*/ 1935126 h 2732567"/>
              <a:gd name="connsiteX23" fmla="*/ 7198242 w 9207795"/>
              <a:gd name="connsiteY23" fmla="*/ 1945758 h 2732567"/>
              <a:gd name="connsiteX24" fmla="*/ 7251405 w 9207795"/>
              <a:gd name="connsiteY24" fmla="*/ 2030819 h 2732567"/>
              <a:gd name="connsiteX25" fmla="*/ 8165805 w 9207795"/>
              <a:gd name="connsiteY25" fmla="*/ 2030819 h 2732567"/>
              <a:gd name="connsiteX26" fmla="*/ 9207795 w 9207795"/>
              <a:gd name="connsiteY26" fmla="*/ 2211572 h 2732567"/>
              <a:gd name="connsiteX27" fmla="*/ 9133367 w 9207795"/>
              <a:gd name="connsiteY27" fmla="*/ 2200940 h 2732567"/>
              <a:gd name="connsiteX28" fmla="*/ 9133367 w 9207795"/>
              <a:gd name="connsiteY28" fmla="*/ 2732567 h 2732567"/>
              <a:gd name="connsiteX29" fmla="*/ 0 w 9207795"/>
              <a:gd name="connsiteY29" fmla="*/ 2732567 h 2732567"/>
              <a:gd name="connsiteX30" fmla="*/ 10633 w 9207795"/>
              <a:gd name="connsiteY30" fmla="*/ 0 h 273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207795" h="2732567">
                <a:moveTo>
                  <a:pt x="10633" y="0"/>
                </a:moveTo>
                <a:lnTo>
                  <a:pt x="754912" y="202019"/>
                </a:lnTo>
                <a:lnTo>
                  <a:pt x="1371600" y="287079"/>
                </a:lnTo>
                <a:lnTo>
                  <a:pt x="2264735" y="1105786"/>
                </a:lnTo>
                <a:lnTo>
                  <a:pt x="2604977" y="1297172"/>
                </a:lnTo>
                <a:lnTo>
                  <a:pt x="3157870" y="1286540"/>
                </a:lnTo>
                <a:lnTo>
                  <a:pt x="3508744" y="1201479"/>
                </a:lnTo>
                <a:lnTo>
                  <a:pt x="4295553" y="659219"/>
                </a:lnTo>
                <a:lnTo>
                  <a:pt x="4731488" y="680484"/>
                </a:lnTo>
                <a:lnTo>
                  <a:pt x="5082363" y="935665"/>
                </a:lnTo>
                <a:lnTo>
                  <a:pt x="5316279" y="1052623"/>
                </a:lnTo>
                <a:lnTo>
                  <a:pt x="6124353" y="1158949"/>
                </a:lnTo>
                <a:lnTo>
                  <a:pt x="6815470" y="1775637"/>
                </a:lnTo>
                <a:lnTo>
                  <a:pt x="7049386" y="1892595"/>
                </a:lnTo>
                <a:lnTo>
                  <a:pt x="6655981" y="2349795"/>
                </a:lnTo>
                <a:lnTo>
                  <a:pt x="6220047" y="2402958"/>
                </a:lnTo>
                <a:lnTo>
                  <a:pt x="1265274" y="2402958"/>
                </a:lnTo>
                <a:lnTo>
                  <a:pt x="1275907" y="2562447"/>
                </a:lnTo>
                <a:lnTo>
                  <a:pt x="1456660" y="2573079"/>
                </a:lnTo>
                <a:lnTo>
                  <a:pt x="1488558" y="2488019"/>
                </a:lnTo>
                <a:lnTo>
                  <a:pt x="6475228" y="2498651"/>
                </a:lnTo>
                <a:lnTo>
                  <a:pt x="6815470" y="2339163"/>
                </a:lnTo>
                <a:lnTo>
                  <a:pt x="7123814" y="1935126"/>
                </a:lnTo>
                <a:lnTo>
                  <a:pt x="7198242" y="1945758"/>
                </a:lnTo>
                <a:lnTo>
                  <a:pt x="7251405" y="2030819"/>
                </a:lnTo>
                <a:lnTo>
                  <a:pt x="8165805" y="2030819"/>
                </a:lnTo>
                <a:lnTo>
                  <a:pt x="9207795" y="2211572"/>
                </a:lnTo>
                <a:lnTo>
                  <a:pt x="9133367" y="2200940"/>
                </a:lnTo>
                <a:lnTo>
                  <a:pt x="9133367" y="2732567"/>
                </a:lnTo>
                <a:lnTo>
                  <a:pt x="0" y="2732567"/>
                </a:lnTo>
                <a:cubicBezTo>
                  <a:pt x="3544" y="1814623"/>
                  <a:pt x="7089" y="896679"/>
                  <a:pt x="10633" y="0"/>
                </a:cubicBezTo>
                <a:close/>
              </a:path>
            </a:pathLst>
          </a:custGeom>
          <a:solidFill>
            <a:srgbClr val="A54E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Down Arrow 1"/>
          <p:cNvSpPr/>
          <p:nvPr/>
        </p:nvSpPr>
        <p:spPr>
          <a:xfrm>
            <a:off x="259542" y="4720856"/>
            <a:ext cx="545928" cy="9250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Down Arrow 37"/>
          <p:cNvSpPr/>
          <p:nvPr/>
        </p:nvSpPr>
        <p:spPr>
          <a:xfrm>
            <a:off x="929728" y="4736234"/>
            <a:ext cx="545928" cy="9250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899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>
        <p14:prism isInverted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0"/>
                            </p:stCondLst>
                            <p:childTnLst>
                              <p:par>
                                <p:cTn id="34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0"/>
                            </p:stCondLst>
                            <p:childTnLst>
                              <p:par>
                                <p:cTn id="51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repeatCount="2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0.12593 L 0.00296 -0.1240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0.12593 L 0.00296 -0.1240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12593 L 0.00295 -0.1240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0.12593 L 0.004 -0.0736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997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12593 L 0.00295 -0.1240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12245 L 0.00278 -0.127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12592 L 0.00295 -0.1240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12592 L 0.00295 -0.1240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00"/>
                            </p:stCondLst>
                            <p:childTnLst>
                              <p:par>
                                <p:cTn id="8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9000"/>
                            </p:stCondLst>
                            <p:childTnLst>
                              <p:par>
                                <p:cTn id="84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2000"/>
                            </p:stCondLst>
                            <p:childTnLst>
                              <p:par>
                                <p:cTn id="88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92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8000"/>
                            </p:stCondLst>
                            <p:childTnLst>
                              <p:par>
                                <p:cTn id="96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0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4000"/>
                            </p:stCondLst>
                            <p:childTnLst>
                              <p:par>
                                <p:cTn id="104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8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5833 L 0.00173 0.16227 " pathEditMode="relative" rAng="0" ptsTypes="AA">
                                      <p:cBhvr>
                                        <p:cTn id="121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1019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5625 L -0.00087 0.1412 " pathEditMode="relative" rAng="0" ptsTypes="AA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2000"/>
                            </p:stCondLst>
                            <p:childTnLst>
                              <p:par>
                                <p:cTn id="125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0"/>
                            </p:stCondLst>
                            <p:childTnLst>
                              <p:par>
                                <p:cTn id="129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8000"/>
                            </p:stCondLst>
                            <p:childTnLst>
                              <p:par>
                                <p:cTn id="133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37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6000"/>
                            </p:stCondLst>
                            <p:childTnLst>
                              <p:par>
                                <p:cTn id="141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44 L 0.3099 0.0044 L 0.41129 0.00533 L 0.52101 0.0044 L 0.54775 -0.00046 L 0.57674 -0.02245 L 0.59896 -0.06828 L 0.61181 -0.11203 L 0.6165 -0.18055 " pathEditMode="relative" rAng="0" ptsTypes="AAAAAAAAA">
                                      <p:cBhvr>
                                        <p:cTn id="1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60" y="-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9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60" grpId="0" animBg="1"/>
      <p:bldP spid="12" grpId="0" animBg="1"/>
      <p:bldP spid="13" grpId="0" animBg="1"/>
      <p:bldP spid="21" grpId="0" animBg="1"/>
      <p:bldP spid="2" grpId="0" animBg="1"/>
      <p:bldP spid="2" grpId="1" animBg="1"/>
      <p:bldP spid="38" grpId="0" animBg="1"/>
      <p:bldP spid="38" grpId="1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576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LOADING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LOADING</dc:title>
  <dc:creator>User</dc:creator>
  <cp:lastModifiedBy>User</cp:lastModifiedBy>
  <cp:revision>43</cp:revision>
  <dcterms:created xsi:type="dcterms:W3CDTF">2013-11-10T17:20:46Z</dcterms:created>
  <dcterms:modified xsi:type="dcterms:W3CDTF">2013-11-14T17:47:49Z</dcterms:modified>
</cp:coreProperties>
</file>